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14" r:id="rId2"/>
    <p:sldMasterId id="2147483729" r:id="rId3"/>
  </p:sldMasterIdLst>
  <p:notesMasterIdLst>
    <p:notesMasterId r:id="rId6"/>
  </p:notesMasterIdLst>
  <p:sldIdLst>
    <p:sldId id="339" r:id="rId4"/>
    <p:sldId id="432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688D5-36D7-494A-92B4-E5AAEE78D608}"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7BD2C-497A-4E33-8745-A20FE5CC2D0F}" type="slidenum">
              <a:rPr lang="en-US" smtClean="0"/>
              <a:t>‹#›</a:t>
            </a:fld>
            <a:endParaRPr lang="en-US"/>
          </a:p>
        </p:txBody>
      </p:sp>
    </p:spTree>
    <p:extLst>
      <p:ext uri="{BB962C8B-B14F-4D97-AF65-F5344CB8AC3E}">
        <p14:creationId xmlns:p14="http://schemas.microsoft.com/office/powerpoint/2010/main" val="395451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171450"/>
            <a:ext cx="3182937" cy="1790700"/>
          </a:xfrm>
        </p:spPr>
      </p:sp>
      <p:sp>
        <p:nvSpPr>
          <p:cNvPr id="3" name="Notes Placeholder 2"/>
          <p:cNvSpPr>
            <a:spLocks noGrp="1"/>
          </p:cNvSpPr>
          <p:nvPr>
            <p:ph type="body" idx="1"/>
          </p:nvPr>
        </p:nvSpPr>
        <p:spPr>
          <a:xfrm>
            <a:off x="224591" y="2220686"/>
            <a:ext cx="6407235" cy="6170925"/>
          </a:xfrm>
          <a:prstGeom prst="rect">
            <a:avLst/>
          </a:prstGeom>
        </p:spPr>
        <p:txBody>
          <a:bodyPr/>
          <a:lstStyle/>
          <a:p>
            <a:r>
              <a:rPr lang="en-US" dirty="0"/>
              <a:t>Next Gen / Behavior Based</a:t>
            </a:r>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Footer Placeholder 4">
            <a:extLst>
              <a:ext uri="{FF2B5EF4-FFF2-40B4-BE49-F238E27FC236}">
                <a16:creationId xmlns:a16="http://schemas.microsoft.com/office/drawing/2014/main" id="{8C807FBB-6FEA-3E4D-B983-A83FCFBAB9F6}"/>
              </a:ext>
            </a:extLst>
          </p:cNvPr>
          <p:cNvSpPr>
            <a:spLocks noGrp="1"/>
          </p:cNvSpPr>
          <p:nvPr>
            <p:ph type="ftr" sz="quarter" idx="4"/>
          </p:nvPr>
        </p:nvSpPr>
        <p:spPr/>
        <p:txBody>
          <a:bodyPr/>
          <a:lstStyle/>
          <a:p>
            <a:r>
              <a:rPr lang="en-US"/>
              <a:t>IBM Security / © 2019 IBM Corporation</a:t>
            </a:r>
            <a:endParaRPr lang="en-US" dirty="0"/>
          </a:p>
        </p:txBody>
      </p:sp>
      <p:sp>
        <p:nvSpPr>
          <p:cNvPr id="6" name="Header Placeholder 5">
            <a:extLst>
              <a:ext uri="{FF2B5EF4-FFF2-40B4-BE49-F238E27FC236}">
                <a16:creationId xmlns:a16="http://schemas.microsoft.com/office/drawing/2014/main" id="{A9FDB423-5E5F-6245-89EC-2EA7B5A66D90}"/>
              </a:ext>
            </a:extLst>
          </p:cNvPr>
          <p:cNvSpPr>
            <a:spLocks noGrp="1"/>
          </p:cNvSpPr>
          <p:nvPr>
            <p:ph type="hdr" sz="quarter"/>
          </p:nvPr>
        </p:nvSpPr>
        <p:spPr>
          <a:xfrm>
            <a:off x="204163" y="171450"/>
            <a:ext cx="1592957" cy="210312"/>
          </a:xfrm>
        </p:spPr>
        <p:txBody>
          <a:bodyPr/>
          <a:lstStyle/>
          <a:p>
            <a:endParaRPr lang="en-US" dirty="0"/>
          </a:p>
        </p:txBody>
      </p:sp>
    </p:spTree>
    <p:extLst>
      <p:ext uri="{BB962C8B-B14F-4D97-AF65-F5344CB8AC3E}">
        <p14:creationId xmlns:p14="http://schemas.microsoft.com/office/powerpoint/2010/main" val="233983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9588" y="209550"/>
            <a:ext cx="3298825" cy="1855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02FFD-07D4-5C4F-BD77-921008177348}" type="slidenum">
              <a:rPr lang="en-US" smtClean="0"/>
              <a:t>2</a:t>
            </a:fld>
            <a:endParaRPr lang="en-US" dirty="0"/>
          </a:p>
        </p:txBody>
      </p:sp>
    </p:spTree>
    <p:extLst>
      <p:ext uri="{BB962C8B-B14F-4D97-AF65-F5344CB8AC3E}">
        <p14:creationId xmlns:p14="http://schemas.microsoft.com/office/powerpoint/2010/main" val="1909749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securityintelligence.com/" TargetMode="External"/><Relationship Id="rId7" Type="http://schemas.openxmlformats.org/officeDocument/2006/relationships/hyperlink" Target="https://www.youtube.com/ibmsecurity" TargetMode="External"/><Relationship Id="rId2" Type="http://schemas.openxmlformats.org/officeDocument/2006/relationships/hyperlink" Target="https://www.ibm.com/security" TargetMode="External"/><Relationship Id="rId1" Type="http://schemas.openxmlformats.org/officeDocument/2006/relationships/slideMaster" Target="../slideMasters/slideMaster1.xml"/><Relationship Id="rId6" Type="http://schemas.openxmlformats.org/officeDocument/2006/relationships/hyperlink" Target="https://twitter.com/IBMSecurity?ref_src=twsrc%5Egoogle%7Ctwcamp%5Eserp%7Ctwgr%5Eauthor" TargetMode="External"/><Relationship Id="rId5" Type="http://schemas.openxmlformats.org/officeDocument/2006/relationships/hyperlink" Target="https://exchange.xforce.ibmcloud.com/" TargetMode="External"/><Relationship Id="rId4" Type="http://schemas.openxmlformats.org/officeDocument/2006/relationships/hyperlink" Target="https://www.ibm.com/security/community" TargetMode="External"/><Relationship Id="rId9"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s://www.youtube.com/ibmsecurity" TargetMode="External"/><Relationship Id="rId3" Type="http://schemas.openxmlformats.org/officeDocument/2006/relationships/hyperlink" Target="https://www.ibm.com/security" TargetMode="External"/><Relationship Id="rId7" Type="http://schemas.openxmlformats.org/officeDocument/2006/relationships/hyperlink" Target="https://twitter.com/IBMSecurity?ref_src=twsrc%5Egoogle%7Ctwcamp%5Eserp%7Ctwgr%5Eauthor" TargetMode="Externa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exchange.xforce.ibmcloud.com/" TargetMode="External"/><Relationship Id="rId5" Type="http://schemas.openxmlformats.org/officeDocument/2006/relationships/hyperlink" Target="https://www.ibm.com/security/community" TargetMode="External"/><Relationship Id="rId4" Type="http://schemas.openxmlformats.org/officeDocument/2006/relationships/hyperlink" Target="https://securityintelligence.com/" TargetMode="External"/><Relationship Id="rId9"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n purple&gt;blue auror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BDF8C-1817-8247-8AB1-2A718F6A5B5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stretch>
            <a:fillRect/>
          </a:stretch>
        </p:blipFill>
        <p:spPr>
          <a:xfrm>
            <a:off x="11191750" y="6257438"/>
            <a:ext cx="695452" cy="275721"/>
          </a:xfrm>
          <a:prstGeom prst="rect">
            <a:avLst/>
          </a:prstGeom>
        </p:spPr>
      </p:pic>
      <p:pic>
        <p:nvPicPr>
          <p:cNvPr id="9" name="Picture 8">
            <a:extLst>
              <a:ext uri="{FF2B5EF4-FFF2-40B4-BE49-F238E27FC236}">
                <a16:creationId xmlns:a16="http://schemas.microsoft.com/office/drawing/2014/main" id="{CEA9673D-27C2-4B47-B2F7-B57982EACA9D}"/>
              </a:ext>
            </a:extLst>
          </p:cNvPr>
          <p:cNvPicPr>
            <a:picLocks noChangeAspect="1"/>
          </p:cNvPicPr>
          <p:nvPr userDrawn="1"/>
        </p:nvPicPr>
        <p:blipFill>
          <a:blip r:embed="rId4"/>
          <a:stretch>
            <a:fillRect/>
          </a:stretch>
        </p:blipFill>
        <p:spPr>
          <a:xfrm>
            <a:off x="126401" y="6102786"/>
            <a:ext cx="2184279" cy="689897"/>
          </a:xfrm>
          <a:prstGeom prst="rect">
            <a:avLst/>
          </a:prstGeom>
        </p:spPr>
      </p:pic>
      <p:sp>
        <p:nvSpPr>
          <p:cNvPr id="3" name="Title 2">
            <a:extLst>
              <a:ext uri="{FF2B5EF4-FFF2-40B4-BE49-F238E27FC236}">
                <a16:creationId xmlns:a16="http://schemas.microsoft.com/office/drawing/2014/main" id="{44848B66-AA68-C24D-9965-D0F8C271AE4B}"/>
              </a:ext>
            </a:extLst>
          </p:cNvPr>
          <p:cNvSpPr>
            <a:spLocks noGrp="1"/>
          </p:cNvSpPr>
          <p:nvPr>
            <p:ph type="title"/>
          </p:nvPr>
        </p:nvSpPr>
        <p:spPr>
          <a:xfrm>
            <a:off x="280417" y="268226"/>
            <a:ext cx="8558769" cy="443199"/>
          </a:xfrm>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21847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1"/>
            <a:ext cx="12192000" cy="3422651"/>
          </a:xfrm>
        </p:spPr>
        <p:txBody>
          <a:bodyPr/>
          <a:lstStyle>
            <a:lvl1pPr>
              <a:defRPr b="0" i="0">
                <a:latin typeface="IBM Plex Sans" panose="020B0503050203000203" pitchFamily="34" charset="0"/>
              </a:defRPr>
            </a:lvl1pPr>
          </a:lstStyle>
          <a:p>
            <a:r>
              <a:rPr lang="en-US"/>
              <a:t>Click icon to add picture</a:t>
            </a:r>
            <a:endParaRPr lang="en-US" dirty="0"/>
          </a:p>
        </p:txBody>
      </p:sp>
      <p:sp>
        <p:nvSpPr>
          <p:cNvPr id="6" name="Content Placeholder 5"/>
          <p:cNvSpPr>
            <a:spLocks noGrp="1"/>
          </p:cNvSpPr>
          <p:nvPr>
            <p:ph sz="quarter" idx="17"/>
          </p:nvPr>
        </p:nvSpPr>
        <p:spPr>
          <a:xfrm>
            <a:off x="6096000" y="3426883"/>
            <a:ext cx="3048000" cy="3431117"/>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11" name="Content Placeholder 10"/>
          <p:cNvSpPr>
            <a:spLocks noGrp="1"/>
          </p:cNvSpPr>
          <p:nvPr>
            <p:ph sz="quarter" idx="18"/>
          </p:nvPr>
        </p:nvSpPr>
        <p:spPr>
          <a:xfrm>
            <a:off x="9144000" y="3426883"/>
            <a:ext cx="3048000" cy="3431117"/>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14" name="Content Placeholder 13"/>
          <p:cNvSpPr>
            <a:spLocks noGrp="1"/>
          </p:cNvSpPr>
          <p:nvPr>
            <p:ph sz="quarter" idx="19"/>
          </p:nvPr>
        </p:nvSpPr>
        <p:spPr>
          <a:xfrm>
            <a:off x="3048001" y="3426883"/>
            <a:ext cx="3048000" cy="3431116"/>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7" name="Content Placeholder 6"/>
          <p:cNvSpPr>
            <a:spLocks noGrp="1"/>
          </p:cNvSpPr>
          <p:nvPr>
            <p:ph sz="quarter" idx="20"/>
          </p:nvPr>
        </p:nvSpPr>
        <p:spPr>
          <a:xfrm>
            <a:off x="0" y="3426883"/>
            <a:ext cx="3048000" cy="3431116"/>
          </a:xfrm>
          <a:noFill/>
          <a:ln w="19050">
            <a:noFill/>
          </a:ln>
        </p:spPr>
        <p:txBody>
          <a:bodyPr lIns="219456" tIns="201168" rIns="228600" bIns="228600"/>
          <a:lstStyle>
            <a:lvl1pPr>
              <a:defRPr b="0" i="0">
                <a:solidFill>
                  <a:schemeClr val="tx1"/>
                </a:solidFill>
                <a:latin typeface="IBM Plex Sans" panose="020B0503050203000203" pitchFamily="34" charset="0"/>
              </a:defRPr>
            </a:lvl1pPr>
          </a:lstStyle>
          <a:p>
            <a:pPr lvl="0"/>
            <a:r>
              <a:rPr lang="en-US"/>
              <a:t>Click to edit Master text styles</a:t>
            </a:r>
          </a:p>
        </p:txBody>
      </p:sp>
      <p:sp>
        <p:nvSpPr>
          <p:cNvPr id="2" name="Title 1"/>
          <p:cNvSpPr>
            <a:spLocks noGrp="1"/>
          </p:cNvSpPr>
          <p:nvPr>
            <p:ph type="title"/>
          </p:nvPr>
        </p:nvSpPr>
        <p:spPr>
          <a:xfrm>
            <a:off x="0" y="-1"/>
            <a:ext cx="12192000" cy="1283428"/>
          </a:xfrm>
          <a:noFill/>
        </p:spPr>
        <p:txBody>
          <a:bodyPr lIns="182880" tIns="164592" rIns="228600" bIns="228600"/>
          <a:lstStyle>
            <a:lvl1pPr>
              <a:defRPr sz="6400"/>
            </a:lvl1pPr>
          </a:lstStyle>
          <a:p>
            <a:r>
              <a:rPr lang="en-US"/>
              <a:t>Click to edit Master title style</a:t>
            </a:r>
            <a:endParaRPr lang="en-US" dirty="0"/>
          </a:p>
        </p:txBody>
      </p:sp>
      <p:grpSp>
        <p:nvGrpSpPr>
          <p:cNvPr id="12" name="Group 11">
            <a:extLst>
              <a:ext uri="{FF2B5EF4-FFF2-40B4-BE49-F238E27FC236}">
                <a16:creationId xmlns:a16="http://schemas.microsoft.com/office/drawing/2014/main" id="{F36D69E9-254D-644D-8C1D-46C37B0583FB}"/>
              </a:ext>
            </a:extLst>
          </p:cNvPr>
          <p:cNvGrpSpPr/>
          <p:nvPr userDrawn="1"/>
        </p:nvGrpSpPr>
        <p:grpSpPr>
          <a:xfrm>
            <a:off x="3048000" y="3734605"/>
            <a:ext cx="6096000" cy="2256745"/>
            <a:chOff x="2286000" y="2569462"/>
            <a:chExt cx="4572000" cy="1924050"/>
          </a:xfrm>
        </p:grpSpPr>
        <p:cxnSp>
          <p:nvCxnSpPr>
            <p:cNvPr id="13" name="Straight Connector 12">
              <a:extLst>
                <a:ext uri="{FF2B5EF4-FFF2-40B4-BE49-F238E27FC236}">
                  <a16:creationId xmlns:a16="http://schemas.microsoft.com/office/drawing/2014/main" id="{AFB0E57D-C960-3344-993A-8169C2BEDF84}"/>
                </a:ext>
              </a:extLst>
            </p:cNvPr>
            <p:cNvCxnSpPr>
              <a:cxnSpLocks/>
            </p:cNvCxnSpPr>
            <p:nvPr/>
          </p:nvCxnSpPr>
          <p:spPr bwMode="auto">
            <a:xfrm>
              <a:off x="2286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F92D36A-8B5C-1D4E-A115-8CBC6E37567A}"/>
                </a:ext>
              </a:extLst>
            </p:cNvPr>
            <p:cNvCxnSpPr>
              <a:cxnSpLocks/>
            </p:cNvCxnSpPr>
            <p:nvPr/>
          </p:nvCxnSpPr>
          <p:spPr bwMode="auto">
            <a:xfrm>
              <a:off x="4572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3B54559-51C6-3948-B044-E20ABFD6F32B}"/>
                </a:ext>
              </a:extLst>
            </p:cNvPr>
            <p:cNvCxnSpPr>
              <a:cxnSpLocks/>
            </p:cNvCxnSpPr>
            <p:nvPr/>
          </p:nvCxnSpPr>
          <p:spPr bwMode="auto">
            <a:xfrm>
              <a:off x="6858000" y="2569462"/>
              <a:ext cx="0" cy="19240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5" name="Footer Placeholder 4">
            <a:extLst>
              <a:ext uri="{FF2B5EF4-FFF2-40B4-BE49-F238E27FC236}">
                <a16:creationId xmlns:a16="http://schemas.microsoft.com/office/drawing/2014/main" id="{3FF04C16-A68F-8148-9198-5D2DDFA72B0E}"/>
              </a:ext>
            </a:extLst>
          </p:cNvPr>
          <p:cNvSpPr>
            <a:spLocks noGrp="1"/>
          </p:cNvSpPr>
          <p:nvPr>
            <p:ph type="ftr" sz="quarter" idx="22"/>
          </p:nvPr>
        </p:nvSpPr>
        <p:spPr/>
        <p:txBody>
          <a:bodyPr/>
          <a:lstStyle>
            <a:lvl1pPr>
              <a:defRPr>
                <a:solidFill>
                  <a:srgbClr val="6F6F6F"/>
                </a:solidFill>
              </a:defRPr>
            </a:lvl1pPr>
          </a:lstStyle>
          <a:p>
            <a:r>
              <a:rPr lang="en-US"/>
              <a:t>IBM Security / © 2019 IBM Corporation</a:t>
            </a:r>
            <a:endParaRPr lang="en-US" dirty="0"/>
          </a:p>
        </p:txBody>
      </p:sp>
      <p:sp>
        <p:nvSpPr>
          <p:cNvPr id="8" name="Slide Number Placeholder 7">
            <a:extLst>
              <a:ext uri="{FF2B5EF4-FFF2-40B4-BE49-F238E27FC236}">
                <a16:creationId xmlns:a16="http://schemas.microsoft.com/office/drawing/2014/main" id="{379883D6-0003-4642-9444-736503E38232}"/>
              </a:ext>
            </a:extLst>
          </p:cNvPr>
          <p:cNvSpPr>
            <a:spLocks noGrp="1"/>
          </p:cNvSpPr>
          <p:nvPr>
            <p:ph type="sldNum" sz="quarter" idx="23"/>
          </p:nvPr>
        </p:nvSpPr>
        <p:spPr/>
        <p:txBody>
          <a:bodyPr/>
          <a:lstStyle>
            <a:lvl1pPr>
              <a:defRPr>
                <a:solidFill>
                  <a:srgbClr val="6F6F6F"/>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46086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6073181" y="0"/>
            <a:ext cx="6096000" cy="6858000"/>
          </a:xfrm>
        </p:spPr>
        <p:txBody>
          <a:bodyPr lIns="91440" tIns="91440" rIns="91440" bIns="91440"/>
          <a:lstStyle>
            <a:lvl1pPr>
              <a:defRPr b="0" i="0">
                <a:latin typeface="IBM Plex Sans" panose="020B0503050203000203" pitchFamily="34" charset="0"/>
              </a:defRPr>
            </a:lvl1pPr>
          </a:lstStyle>
          <a:p>
            <a:r>
              <a:rPr lang="en-US"/>
              <a:t>Click icon to add picture</a:t>
            </a:r>
            <a:endParaRPr lang="en-US" dirty="0"/>
          </a:p>
        </p:txBody>
      </p:sp>
      <p:sp>
        <p:nvSpPr>
          <p:cNvPr id="8" name="Text Placeholder 7"/>
          <p:cNvSpPr>
            <a:spLocks noGrp="1"/>
          </p:cNvSpPr>
          <p:nvPr>
            <p:ph type="body" sz="quarter" idx="13"/>
          </p:nvPr>
        </p:nvSpPr>
        <p:spPr>
          <a:xfrm>
            <a:off x="304800" y="1706881"/>
            <a:ext cx="2438400" cy="4275667"/>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3352800" y="1706881"/>
            <a:ext cx="2438400" cy="427566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pPr>
            <a:r>
              <a:rPr lang="en-US"/>
              <a:t>Click to edit Master text styles</a:t>
            </a:r>
          </a:p>
          <a:p>
            <a:pPr lvl="1">
              <a:buClrTx/>
            </a:pPr>
            <a:r>
              <a:rPr lang="en-US"/>
              <a:t>Second level</a:t>
            </a:r>
          </a:p>
          <a:p>
            <a:pPr lvl="2">
              <a:buClrTx/>
            </a:pPr>
            <a:r>
              <a:rPr lang="en-US"/>
              <a:t>Third level</a:t>
            </a:r>
          </a:p>
          <a:p>
            <a:pPr lvl="3">
              <a:buClrTx/>
            </a:pPr>
            <a:r>
              <a:rPr lang="en-US"/>
              <a:t>Fourth level</a:t>
            </a:r>
          </a:p>
          <a:p>
            <a:pPr lvl="4">
              <a:buClrTx/>
            </a:pPr>
            <a:r>
              <a:rPr lang="en-US"/>
              <a:t>Fifth level</a:t>
            </a:r>
            <a:endParaRPr lang="en-US" dirty="0"/>
          </a:p>
        </p:txBody>
      </p:sp>
      <p:sp>
        <p:nvSpPr>
          <p:cNvPr id="5" name="Footer Placeholder 4">
            <a:extLst>
              <a:ext uri="{FF2B5EF4-FFF2-40B4-BE49-F238E27FC236}">
                <a16:creationId xmlns:a16="http://schemas.microsoft.com/office/drawing/2014/main" id="{35A3F142-DDEE-0A43-ADE5-0E690C321AB0}"/>
              </a:ext>
            </a:extLst>
          </p:cNvPr>
          <p:cNvSpPr>
            <a:spLocks noGrp="1"/>
          </p:cNvSpPr>
          <p:nvPr>
            <p:ph type="ftr" sz="quarter" idx="16"/>
          </p:nvPr>
        </p:nvSpPr>
        <p:spPr/>
        <p:txBody>
          <a:bodyPr/>
          <a:lstStyle>
            <a:lvl1pPr>
              <a:defRPr>
                <a:solidFill>
                  <a:srgbClr val="6F6F6F"/>
                </a:solidFill>
              </a:defRPr>
            </a:lvl1pPr>
          </a:lstStyle>
          <a:p>
            <a:r>
              <a:rPr lang="en-US"/>
              <a:t>IBM Security / © 2019 IBM Corporation</a:t>
            </a:r>
            <a:endParaRPr lang="en-US" dirty="0"/>
          </a:p>
        </p:txBody>
      </p:sp>
      <p:sp>
        <p:nvSpPr>
          <p:cNvPr id="9" name="Slide Number Placeholder 8">
            <a:extLst>
              <a:ext uri="{FF2B5EF4-FFF2-40B4-BE49-F238E27FC236}">
                <a16:creationId xmlns:a16="http://schemas.microsoft.com/office/drawing/2014/main" id="{7F69179D-172C-ED40-B789-80E930277C20}"/>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D200D14B-E167-B244-B3CB-51AE8FBB7955}"/>
              </a:ext>
            </a:extLst>
          </p:cNvPr>
          <p:cNvSpPr>
            <a:spLocks noGrp="1"/>
          </p:cNvSpPr>
          <p:nvPr>
            <p:ph type="title"/>
          </p:nvPr>
        </p:nvSpPr>
        <p:spPr>
          <a:xfrm>
            <a:off x="280417" y="268226"/>
            <a:ext cx="5510785" cy="443199"/>
          </a:xfrm>
        </p:spPr>
        <p:txBody>
          <a:bodyPr/>
          <a:lstStyle/>
          <a:p>
            <a:r>
              <a:rPr lang="en-US"/>
              <a:t>Click to edit Master title style</a:t>
            </a:r>
            <a:endParaRPr lang="en-US" dirty="0"/>
          </a:p>
        </p:txBody>
      </p:sp>
    </p:spTree>
    <p:extLst>
      <p:ext uri="{BB962C8B-B14F-4D97-AF65-F5344CB8AC3E}">
        <p14:creationId xmlns:p14="http://schemas.microsoft.com/office/powerpoint/2010/main" val="320041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Dark Background">
    <p:bg>
      <p:bgPr>
        <a:solidFill>
          <a:srgbClr val="000000"/>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09814C-BD6F-7B4F-99EB-A6B0FBC1FD04}"/>
              </a:ext>
            </a:extLst>
          </p:cNvPr>
          <p:cNvSpPr>
            <a:spLocks noGrp="1"/>
          </p:cNvSpPr>
          <p:nvPr>
            <p:ph type="ftr" sz="quarter" idx="10"/>
          </p:nvPr>
        </p:nvSpPr>
        <p:spPr/>
        <p:txBody>
          <a:bodyPr/>
          <a:lstStyle>
            <a:lvl1pPr>
              <a:defRPr>
                <a:solidFill>
                  <a:srgbClr val="868D95"/>
                </a:solidFill>
              </a:defRPr>
            </a:lvl1pPr>
          </a:lstStyle>
          <a:p>
            <a:r>
              <a:rPr lang="en-US"/>
              <a:t>IBM Security / © 2019 IBM Corporation</a:t>
            </a:r>
            <a:endParaRPr lang="en-US" dirty="0"/>
          </a:p>
        </p:txBody>
      </p:sp>
      <p:sp>
        <p:nvSpPr>
          <p:cNvPr id="3" name="Slide Number Placeholder 2">
            <a:extLst>
              <a:ext uri="{FF2B5EF4-FFF2-40B4-BE49-F238E27FC236}">
                <a16:creationId xmlns:a16="http://schemas.microsoft.com/office/drawing/2014/main" id="{75DA223F-87FC-004F-996F-0CFD3D9A304C}"/>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4" name="Title 3">
            <a:extLst>
              <a:ext uri="{FF2B5EF4-FFF2-40B4-BE49-F238E27FC236}">
                <a16:creationId xmlns:a16="http://schemas.microsoft.com/office/drawing/2014/main" id="{81C0E63B-DB5C-6F4B-B0F9-C075B2D76EA5}"/>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25681782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 dark background">
    <p:bg>
      <p:bgPr>
        <a:solidFill>
          <a:srgbClr val="000000"/>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79400" y="726357"/>
            <a:ext cx="8559800" cy="328295"/>
          </a:xfrm>
        </p:spPr>
        <p:txBody>
          <a:bodyPr>
            <a:spAutoFit/>
          </a:bodyPr>
          <a:lstStyle>
            <a:lvl1pPr>
              <a:defRPr sz="2133" b="0" i="0">
                <a:solidFill>
                  <a:srgbClr val="868D95"/>
                </a:solidFill>
                <a:latin typeface="IBM Plex Sans" panose="020B0503050203000203" pitchFamily="34" charset="0"/>
              </a:defRPr>
            </a:lvl1pPr>
          </a:lstStyle>
          <a:p>
            <a:pPr lvl="0"/>
            <a:r>
              <a:rPr lang="en-US" dirty="0"/>
              <a:t>Click to edit Master subtitle styles</a:t>
            </a:r>
          </a:p>
        </p:txBody>
      </p:sp>
      <p:sp>
        <p:nvSpPr>
          <p:cNvPr id="2" name="Footer Placeholder 1">
            <a:extLst>
              <a:ext uri="{FF2B5EF4-FFF2-40B4-BE49-F238E27FC236}">
                <a16:creationId xmlns:a16="http://schemas.microsoft.com/office/drawing/2014/main" id="{809B33DE-E6CA-A346-9479-8883F2F083FA}"/>
              </a:ext>
            </a:extLst>
          </p:cNvPr>
          <p:cNvSpPr>
            <a:spLocks noGrp="1"/>
          </p:cNvSpPr>
          <p:nvPr>
            <p:ph type="ftr" sz="quarter" idx="13"/>
          </p:nvPr>
        </p:nvSpPr>
        <p:spPr/>
        <p:txBody>
          <a:bodyPr/>
          <a:lstStyle>
            <a:lvl1pPr>
              <a:defRPr>
                <a:solidFill>
                  <a:srgbClr val="868D95"/>
                </a:solidFill>
              </a:defRPr>
            </a:lvl1p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5DEAEB1B-8DF0-8B49-ADE1-20CDCC04F0E3}"/>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3F0CB479-2483-DA4A-9372-18CEC4E9C0AA}"/>
              </a:ext>
            </a:extLst>
          </p:cNvPr>
          <p:cNvSpPr>
            <a:spLocks noGrp="1"/>
          </p:cNvSpPr>
          <p:nvPr>
            <p:ph type="title"/>
          </p:nvPr>
        </p:nvSpPr>
        <p:spPr/>
        <p:txBody>
          <a:bodyPr/>
          <a:lstStyle>
            <a:lvl1pPr>
              <a:defRPr>
                <a:solidFill>
                  <a:srgbClr val="FFFFFF"/>
                </a:solidFill>
              </a:defRPr>
            </a:lvl1pPr>
          </a:lstStyle>
          <a:p>
            <a:r>
              <a:rPr lang="en-US"/>
              <a:t>Click to edit Master title style</a:t>
            </a:r>
          </a:p>
        </p:txBody>
      </p:sp>
    </p:spTree>
    <p:extLst>
      <p:ext uri="{BB962C8B-B14F-4D97-AF65-F5344CB8AC3E}">
        <p14:creationId xmlns:p14="http://schemas.microsoft.com/office/powerpoint/2010/main" val="245790602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ntro with text - dark background">
    <p:bg>
      <p:bgPr>
        <a:solidFill>
          <a:srgbClr val="000000"/>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268226"/>
            <a:ext cx="8558784" cy="443199"/>
          </a:xfrm>
        </p:spPr>
        <p:txBody>
          <a:bodyPr wrap="square">
            <a:spAutoFit/>
          </a:bodyPr>
          <a:lstStyle>
            <a:lvl1pPr>
              <a:defRPr>
                <a:solidFill>
                  <a:srgbClr val="FFFFFF"/>
                </a:solidFill>
              </a:defRPr>
            </a:lvl1p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41F9A113-D7BE-9142-A928-2480E1DAE449}"/>
              </a:ext>
            </a:extLst>
          </p:cNvPr>
          <p:cNvSpPr>
            <a:spLocks noGrp="1"/>
          </p:cNvSpPr>
          <p:nvPr>
            <p:ph type="body" sz="quarter" idx="13"/>
          </p:nvPr>
        </p:nvSpPr>
        <p:spPr>
          <a:xfrm>
            <a:off x="289931" y="1706881"/>
            <a:ext cx="5486400" cy="492443"/>
          </a:xfrm>
        </p:spPr>
        <p:txBody>
          <a:bodyPr>
            <a:spAutoFit/>
          </a:bodyPr>
          <a:lstStyle>
            <a:lvl1pPr>
              <a:defRPr sz="3200" b="0" i="0">
                <a:solidFill>
                  <a:srgbClr val="868D95"/>
                </a:solidFill>
                <a:latin typeface="IBM Plex Sans Light" panose="020B0403050203000203"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F7D16651-3012-494B-85F7-446431F11E0E}"/>
              </a:ext>
            </a:extLst>
          </p:cNvPr>
          <p:cNvSpPr>
            <a:spLocks noGrp="1"/>
          </p:cNvSpPr>
          <p:nvPr>
            <p:ph type="body" sz="quarter" idx="14"/>
          </p:nvPr>
        </p:nvSpPr>
        <p:spPr>
          <a:xfrm>
            <a:off x="6400709" y="1706880"/>
            <a:ext cx="5486400" cy="4260888"/>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A23AB2D5-39A0-934F-A392-3ACE2294819A}"/>
              </a:ext>
            </a:extLst>
          </p:cNvPr>
          <p:cNvSpPr>
            <a:spLocks noGrp="1"/>
          </p:cNvSpPr>
          <p:nvPr>
            <p:ph type="ftr" sz="quarter" idx="15"/>
          </p:nvPr>
        </p:nvSpPr>
        <p:spPr/>
        <p:txBody>
          <a:bodyPr/>
          <a:lstStyle>
            <a:lvl1pPr>
              <a:defRPr>
                <a:solidFill>
                  <a:srgbClr val="868D95"/>
                </a:solidFill>
              </a:defRPr>
            </a:lvl1pPr>
          </a:lstStyle>
          <a:p>
            <a:r>
              <a:rPr lang="en-US"/>
              <a:t>IBM Security / © 2019 IBM Corporation</a:t>
            </a:r>
            <a:endParaRPr lang="en-US" dirty="0"/>
          </a:p>
        </p:txBody>
      </p:sp>
      <p:sp>
        <p:nvSpPr>
          <p:cNvPr id="5" name="Slide Number Placeholder 4">
            <a:extLst>
              <a:ext uri="{FF2B5EF4-FFF2-40B4-BE49-F238E27FC236}">
                <a16:creationId xmlns:a16="http://schemas.microsoft.com/office/drawing/2014/main" id="{06C1F213-3F97-D64B-A4F0-F88616BB9307}"/>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432698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Column Text - dark background">
    <p:bg>
      <p:bgPr>
        <a:solidFill>
          <a:srgbClr val="000000"/>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171548-9505-824E-BDB9-79305FA3AD54}"/>
              </a:ext>
            </a:extLst>
          </p:cNvPr>
          <p:cNvSpPr>
            <a:spLocks noGrp="1"/>
          </p:cNvSpPr>
          <p:nvPr>
            <p:ph type="body" sz="quarter" idx="12"/>
          </p:nvPr>
        </p:nvSpPr>
        <p:spPr>
          <a:xfrm>
            <a:off x="304800" y="1706881"/>
            <a:ext cx="5486400" cy="427566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EF9F6E35-71E2-FD44-86CC-050DA933B102}"/>
              </a:ext>
            </a:extLst>
          </p:cNvPr>
          <p:cNvSpPr>
            <a:spLocks noGrp="1"/>
          </p:cNvSpPr>
          <p:nvPr>
            <p:ph type="body" sz="quarter" idx="13"/>
          </p:nvPr>
        </p:nvSpPr>
        <p:spPr>
          <a:xfrm>
            <a:off x="6400802" y="1706881"/>
            <a:ext cx="5486308" cy="427566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268226"/>
            <a:ext cx="8558784" cy="443199"/>
          </a:xfrm>
        </p:spPr>
        <p:txBody>
          <a:bodyPr wrap="square">
            <a:spAutoFit/>
          </a:bodyPr>
          <a:lstStyle>
            <a:lvl1pPr>
              <a:defRPr>
                <a:solidFill>
                  <a:srgbClr val="FFFFFF"/>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A330FA94-D98A-C64B-AA63-F54D37654BDA}"/>
              </a:ext>
            </a:extLst>
          </p:cNvPr>
          <p:cNvSpPr>
            <a:spLocks noGrp="1"/>
          </p:cNvSpPr>
          <p:nvPr>
            <p:ph type="ftr" sz="quarter" idx="14"/>
          </p:nvPr>
        </p:nvSpPr>
        <p:spPr/>
        <p:txBody>
          <a:bodyPr/>
          <a:lstStyle>
            <a:lvl1pPr>
              <a:defRPr>
                <a:solidFill>
                  <a:srgbClr val="868D95"/>
                </a:solidFill>
              </a:defRPr>
            </a:lvl1pPr>
          </a:lstStyle>
          <a:p>
            <a:r>
              <a:rPr lang="en-US"/>
              <a:t>IBM Security / © 2019 IBM Corporation</a:t>
            </a:r>
            <a:endParaRPr lang="en-US" dirty="0"/>
          </a:p>
        </p:txBody>
      </p:sp>
      <p:sp>
        <p:nvSpPr>
          <p:cNvPr id="5" name="Slide Number Placeholder 4">
            <a:extLst>
              <a:ext uri="{FF2B5EF4-FFF2-40B4-BE49-F238E27FC236}">
                <a16:creationId xmlns:a16="http://schemas.microsoft.com/office/drawing/2014/main" id="{3FA82A3C-43B8-DF45-8674-9C4EED141431}"/>
              </a:ext>
            </a:extLst>
          </p:cNvPr>
          <p:cNvSpPr>
            <a:spLocks noGrp="1"/>
          </p:cNvSpPr>
          <p:nvPr>
            <p:ph type="sldNum" sz="quarter" idx="15"/>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98499474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half-image">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6096000" y="0"/>
            <a:ext cx="6096000" cy="6858000"/>
          </a:xfrm>
        </p:spPr>
        <p:txBody>
          <a:bodyPr lIns="91440" tIns="91440" rIns="91440" bIns="91440"/>
          <a:lstStyle>
            <a:lvl1pPr>
              <a:defRPr b="0" i="0">
                <a:solidFill>
                  <a:srgbClr val="FFFFFF"/>
                </a:solidFill>
                <a:latin typeface="IBM Plex Sans" panose="020B0503050203000203" pitchFamily="34" charset="0"/>
              </a:defRPr>
            </a:lvl1pPr>
          </a:lstStyle>
          <a:p>
            <a:r>
              <a:rPr lang="en-US"/>
              <a:t>Click icon to add picture</a:t>
            </a:r>
            <a:endParaRPr lang="en-US" dirty="0"/>
          </a:p>
        </p:txBody>
      </p:sp>
      <p:sp>
        <p:nvSpPr>
          <p:cNvPr id="8" name="Text Placeholder 7"/>
          <p:cNvSpPr>
            <a:spLocks noGrp="1"/>
          </p:cNvSpPr>
          <p:nvPr>
            <p:ph type="body" sz="quarter" idx="13"/>
          </p:nvPr>
        </p:nvSpPr>
        <p:spPr>
          <a:xfrm>
            <a:off x="304800" y="1706881"/>
            <a:ext cx="5486400" cy="427566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008B8EF0-8F64-844F-A096-3A04D7A21C03}"/>
              </a:ext>
            </a:extLst>
          </p:cNvPr>
          <p:cNvSpPr>
            <a:spLocks noGrp="1"/>
          </p:cNvSpPr>
          <p:nvPr>
            <p:ph type="title"/>
          </p:nvPr>
        </p:nvSpPr>
        <p:spPr>
          <a:xfrm>
            <a:off x="280416" y="268226"/>
            <a:ext cx="5522976" cy="443199"/>
          </a:xfrm>
        </p:spPr>
        <p:txBody>
          <a:bodyPr>
            <a:spAutoFit/>
          </a:bodyPr>
          <a:lstStyle>
            <a:lvl1pPr>
              <a:defRPr>
                <a:solidFill>
                  <a:srgbClr val="FFFFFF"/>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E3A7191-176A-5D4A-A9E2-AF2BF3DC56BE}"/>
              </a:ext>
            </a:extLst>
          </p:cNvPr>
          <p:cNvSpPr>
            <a:spLocks noGrp="1"/>
          </p:cNvSpPr>
          <p:nvPr>
            <p:ph type="ftr" sz="quarter" idx="15"/>
          </p:nvPr>
        </p:nvSpPr>
        <p:spPr/>
        <p:txBody>
          <a:bodyPr/>
          <a:lstStyle>
            <a:lvl1pPr>
              <a:defRPr>
                <a:solidFill>
                  <a:srgbClr val="868D95"/>
                </a:solidFill>
              </a:defRPr>
            </a:lvl1p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29AC8CAA-CE57-9C44-9112-71FDACDFA19A}"/>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85215397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image">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6096000" y="0"/>
            <a:ext cx="6096000" cy="6858000"/>
          </a:xfrm>
        </p:spPr>
        <p:txBody>
          <a:bodyPr lIns="91440" tIns="91440" rIns="91440" bIns="91440"/>
          <a:lstStyle>
            <a:lvl1pPr>
              <a:defRPr b="0" i="0">
                <a:solidFill>
                  <a:srgbClr val="FFFFFF"/>
                </a:solidFill>
                <a:latin typeface="IBM Plex Sans" panose="020B0503050203000203" pitchFamily="34" charset="0"/>
              </a:defRPr>
            </a:lvl1pPr>
          </a:lstStyle>
          <a:p>
            <a:r>
              <a:rPr lang="en-US"/>
              <a:t>Click icon to add picture</a:t>
            </a:r>
            <a:endParaRPr lang="en-US" dirty="0"/>
          </a:p>
        </p:txBody>
      </p:sp>
      <p:sp>
        <p:nvSpPr>
          <p:cNvPr id="2" name="Title 1"/>
          <p:cNvSpPr>
            <a:spLocks noGrp="1"/>
          </p:cNvSpPr>
          <p:nvPr>
            <p:ph type="title"/>
          </p:nvPr>
        </p:nvSpPr>
        <p:spPr>
          <a:xfrm>
            <a:off x="280416" y="268226"/>
            <a:ext cx="5522976" cy="443199"/>
          </a:xfrm>
        </p:spPr>
        <p:txBody>
          <a:bodyPr>
            <a:spAutoFit/>
          </a:bodyPr>
          <a:lstStyle>
            <a:lvl1pPr>
              <a:defRPr>
                <a:solidFill>
                  <a:srgbClr val="FFFFFF"/>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F1ED3DEC-D279-C444-9877-7618BC178E1A}"/>
              </a:ext>
            </a:extLst>
          </p:cNvPr>
          <p:cNvSpPr>
            <a:spLocks noGrp="1"/>
          </p:cNvSpPr>
          <p:nvPr>
            <p:ph type="ftr" sz="quarter" idx="15"/>
          </p:nvPr>
        </p:nvSpPr>
        <p:spPr/>
        <p:txBody>
          <a:bodyPr/>
          <a:lstStyle>
            <a:lvl1pPr>
              <a:defRPr>
                <a:solidFill>
                  <a:srgbClr val="868D95"/>
                </a:solidFill>
              </a:defRPr>
            </a:lvl1p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51BD9304-8E6B-3F42-AA02-C993E7B599F8}"/>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060299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gram with Aurora">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BF690-0BE8-BB42-8602-CD8CBAD7193E}"/>
              </a:ext>
            </a:extLst>
          </p:cNvPr>
          <p:cNvPicPr>
            <a:picLocks noChangeAspect="1"/>
          </p:cNvPicPr>
          <p:nvPr userDrawn="1"/>
        </p:nvPicPr>
        <p:blipFill rotWithShape="1">
          <a:blip r:embed="rId2"/>
          <a:srcRect l="1099" t="-2191" r="-636231" b="-2191"/>
          <a:stretch/>
        </p:blipFill>
        <p:spPr>
          <a:xfrm>
            <a:off x="2" y="0"/>
            <a:ext cx="12191999" cy="6858000"/>
          </a:xfrm>
          <a:prstGeom prst="rect">
            <a:avLst/>
          </a:prstGeom>
          <a:solidFill>
            <a:srgbClr val="000000"/>
          </a:solidFill>
        </p:spPr>
      </p:pic>
      <p:sp>
        <p:nvSpPr>
          <p:cNvPr id="2" name="Title 1"/>
          <p:cNvSpPr>
            <a:spLocks noGrp="1"/>
          </p:cNvSpPr>
          <p:nvPr>
            <p:ph type="title"/>
          </p:nvPr>
        </p:nvSpPr>
        <p:spPr>
          <a:xfrm>
            <a:off x="304800" y="1916729"/>
            <a:ext cx="5486400" cy="295465"/>
          </a:xfrm>
        </p:spPr>
        <p:txBody>
          <a:bodyPr/>
          <a:lstStyle>
            <a:lvl1pPr>
              <a:defRPr sz="2133">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138272" y="143936"/>
            <a:ext cx="5652928" cy="1772793"/>
          </a:xfrm>
        </p:spPr>
        <p:txBody>
          <a:bodyPr wrap="square" anchor="b" anchorCtr="0">
            <a:spAutoFit/>
          </a:bodyPr>
          <a:lstStyle>
            <a:lvl1pPr>
              <a:lnSpc>
                <a:spcPct val="90000"/>
              </a:lnSpc>
              <a:defRPr sz="12800" b="0" i="0">
                <a:solidFill>
                  <a:srgbClr val="FFFFFF"/>
                </a:solidFill>
                <a:latin typeface="IBM Plex Sans ExtraLight" panose="020B0303050203000203" pitchFamily="34" charset="0"/>
              </a:defRPr>
            </a:lvl1pPr>
          </a:lstStyle>
          <a:p>
            <a:pPr lvl="0"/>
            <a:r>
              <a:rPr lang="en-US" dirty="0"/>
              <a:t>Data</a:t>
            </a:r>
          </a:p>
        </p:txBody>
      </p:sp>
      <p:sp>
        <p:nvSpPr>
          <p:cNvPr id="8" name="Text Placeholder 10">
            <a:extLst>
              <a:ext uri="{FF2B5EF4-FFF2-40B4-BE49-F238E27FC236}">
                <a16:creationId xmlns:a16="http://schemas.microsoft.com/office/drawing/2014/main" id="{D8541C52-586A-3740-9F9D-CD95C7AF372D}"/>
              </a:ext>
            </a:extLst>
          </p:cNvPr>
          <p:cNvSpPr>
            <a:spLocks noGrp="1"/>
          </p:cNvSpPr>
          <p:nvPr>
            <p:ph type="body" sz="quarter" idx="14" hasCustomPrompt="1"/>
          </p:nvPr>
        </p:nvSpPr>
        <p:spPr>
          <a:xfrm>
            <a:off x="6005484" y="6433437"/>
            <a:ext cx="5486400" cy="123111"/>
          </a:xfrm>
        </p:spPr>
        <p:txBody>
          <a:bodyPr/>
          <a:lstStyle>
            <a:lvl1pPr algn="r">
              <a:defRPr sz="800" b="0" i="0">
                <a:solidFill>
                  <a:srgbClr val="868D95"/>
                </a:solidFill>
                <a:latin typeface="IBM Plex Sans" panose="020B0503050203000203" pitchFamily="34" charset="0"/>
              </a:defRPr>
            </a:lvl1pPr>
          </a:lstStyle>
          <a:p>
            <a:r>
              <a:rPr lang="en-US" dirty="0"/>
              <a:t>Click to add data source citation (name, author, date)</a:t>
            </a:r>
          </a:p>
        </p:txBody>
      </p:sp>
      <p:sp>
        <p:nvSpPr>
          <p:cNvPr id="5" name="Footer Placeholder 4">
            <a:extLst>
              <a:ext uri="{FF2B5EF4-FFF2-40B4-BE49-F238E27FC236}">
                <a16:creationId xmlns:a16="http://schemas.microsoft.com/office/drawing/2014/main" id="{4652556B-7102-7A48-B0A8-F9D27A153FD9}"/>
              </a:ext>
            </a:extLst>
          </p:cNvPr>
          <p:cNvSpPr>
            <a:spLocks noGrp="1"/>
          </p:cNvSpPr>
          <p:nvPr>
            <p:ph type="ftr" sz="quarter" idx="15"/>
          </p:nvPr>
        </p:nvSpPr>
        <p:spPr/>
        <p:txBody>
          <a:bodyPr/>
          <a:lstStyle>
            <a:lvl1pPr>
              <a:defRPr>
                <a:solidFill>
                  <a:srgbClr val="868D95"/>
                </a:solidFill>
              </a:defRPr>
            </a:lvl1pPr>
          </a:lstStyle>
          <a:p>
            <a:r>
              <a:rPr lang="en-US"/>
              <a:t>IBM Security / © 2019 IBM Corporation</a:t>
            </a:r>
            <a:endParaRPr lang="en-US" dirty="0"/>
          </a:p>
        </p:txBody>
      </p:sp>
      <p:sp>
        <p:nvSpPr>
          <p:cNvPr id="9" name="Slide Number Placeholder 8">
            <a:extLst>
              <a:ext uri="{FF2B5EF4-FFF2-40B4-BE49-F238E27FC236}">
                <a16:creationId xmlns:a16="http://schemas.microsoft.com/office/drawing/2014/main" id="{83B1BFD5-71D6-7943-A662-4F1B5644D977}"/>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94422143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gram with Picture - dark background">
    <p:bg>
      <p:bgPr>
        <a:solidFill>
          <a:srgbClr val="00000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E02E63-7BF5-7D46-85B0-ECC8971069CF}"/>
              </a:ext>
            </a:extLst>
          </p:cNvPr>
          <p:cNvSpPr>
            <a:spLocks noGrp="1"/>
          </p:cNvSpPr>
          <p:nvPr>
            <p:ph type="pic" sz="quarter" idx="13" hasCustomPrompt="1"/>
          </p:nvPr>
        </p:nvSpPr>
        <p:spPr>
          <a:xfrm>
            <a:off x="6096000" y="0"/>
            <a:ext cx="6096000" cy="6858000"/>
          </a:xfrm>
          <a:ln>
            <a:noFill/>
          </a:ln>
        </p:spPr>
        <p:txBody>
          <a:bodyPr>
            <a:noAutofit/>
          </a:bodyPr>
          <a:lstStyle>
            <a:lvl1pPr>
              <a:defRPr b="0" i="0">
                <a:solidFill>
                  <a:srgbClr val="FFFFFF"/>
                </a:solidFill>
                <a:latin typeface="IBM Plex Sans" panose="020B0503050203000203" pitchFamily="34" charset="0"/>
              </a:defRPr>
            </a:lvl1pPr>
          </a:lstStyle>
          <a:p>
            <a:r>
              <a:rPr lang="en-US" dirty="0"/>
              <a:t>Click to insert picture</a:t>
            </a:r>
          </a:p>
        </p:txBody>
      </p:sp>
      <p:sp>
        <p:nvSpPr>
          <p:cNvPr id="2" name="Title 1"/>
          <p:cNvSpPr>
            <a:spLocks noGrp="1"/>
          </p:cNvSpPr>
          <p:nvPr>
            <p:ph type="title" hasCustomPrompt="1"/>
          </p:nvPr>
        </p:nvSpPr>
        <p:spPr>
          <a:xfrm>
            <a:off x="304800" y="1916729"/>
            <a:ext cx="5486400" cy="295465"/>
          </a:xfrm>
        </p:spPr>
        <p:txBody>
          <a:bodyPr/>
          <a:lstStyle>
            <a:lvl1pPr>
              <a:defRPr lang="en-US" sz="2133" b="0" i="0" dirty="0">
                <a:solidFill>
                  <a:srgbClr val="FFFFFF"/>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stStyle>
          <a:p>
            <a:r>
              <a:rPr lang="en-US" dirty="0"/>
              <a:t>Click to edit data fact</a:t>
            </a:r>
          </a:p>
        </p:txBody>
      </p:sp>
      <p:sp>
        <p:nvSpPr>
          <p:cNvPr id="6" name="Text Placeholder 5"/>
          <p:cNvSpPr>
            <a:spLocks noGrp="1"/>
          </p:cNvSpPr>
          <p:nvPr>
            <p:ph type="body" sz="quarter" idx="12" hasCustomPrompt="1"/>
          </p:nvPr>
        </p:nvSpPr>
        <p:spPr>
          <a:xfrm>
            <a:off x="138272" y="143936"/>
            <a:ext cx="5652928" cy="1772793"/>
          </a:xfrm>
        </p:spPr>
        <p:txBody>
          <a:bodyPr wrap="square" anchor="b" anchorCtr="0">
            <a:spAutoFit/>
          </a:bodyPr>
          <a:lstStyle>
            <a:lvl1pPr marL="0" indent="0" algn="l" rtl="0" eaLnBrk="1" fontAlgn="base" hangingPunct="1">
              <a:lnSpc>
                <a:spcPct val="90000"/>
              </a:lnSpc>
              <a:spcBef>
                <a:spcPts val="1467"/>
              </a:spcBef>
              <a:spcAft>
                <a:spcPct val="0"/>
              </a:spcAft>
              <a:buClr>
                <a:srgbClr val="6D6E70"/>
              </a:buClr>
              <a:buSzPct val="90000"/>
              <a:buFont typeface="Wingdings" pitchFamily="2" charset="2"/>
              <a:buNone/>
              <a:defRPr lang="en-US" sz="12800" b="0" i="0" dirty="0">
                <a:gradFill>
                  <a:gsLst>
                    <a:gs pos="70000">
                      <a:schemeClr val="accent3"/>
                    </a:gs>
                    <a:gs pos="0">
                      <a:schemeClr val="accent2"/>
                    </a:gs>
                  </a:gsLst>
                  <a:lin ang="18000000" scaled="0"/>
                </a:gradFill>
                <a:latin typeface="IBM Plex Sans ExtraLight" panose="020B0303050203000203" pitchFamily="34" charset="0"/>
                <a:ea typeface="IBM Plex Sans" panose="020B0503050203000203" pitchFamily="34" charset="0"/>
                <a:cs typeface="IBM Plex Sans" panose="020B0503050203000203" pitchFamily="34" charset="0"/>
              </a:defRPr>
            </a:lvl1pPr>
          </a:lstStyle>
          <a:p>
            <a:pPr lvl="0"/>
            <a:r>
              <a:rPr lang="en-US" dirty="0"/>
              <a:t>Data</a:t>
            </a:r>
          </a:p>
        </p:txBody>
      </p:sp>
      <p:sp>
        <p:nvSpPr>
          <p:cNvPr id="11" name="Text Placeholder 10">
            <a:extLst>
              <a:ext uri="{FF2B5EF4-FFF2-40B4-BE49-F238E27FC236}">
                <a16:creationId xmlns:a16="http://schemas.microsoft.com/office/drawing/2014/main" id="{3EE8FBB6-E0F4-5C42-BD21-16C428234A3B}"/>
              </a:ext>
            </a:extLst>
          </p:cNvPr>
          <p:cNvSpPr>
            <a:spLocks noGrp="1"/>
          </p:cNvSpPr>
          <p:nvPr>
            <p:ph type="body" sz="quarter" idx="14" hasCustomPrompt="1"/>
          </p:nvPr>
        </p:nvSpPr>
        <p:spPr>
          <a:xfrm>
            <a:off x="304800" y="2594691"/>
            <a:ext cx="5486400" cy="123111"/>
          </a:xfrm>
        </p:spPr>
        <p:txBody>
          <a:bodyPr/>
          <a:lstStyle>
            <a:lvl1pPr algn="l">
              <a:defRPr sz="800" b="0" i="0">
                <a:solidFill>
                  <a:srgbClr val="868D95"/>
                </a:solidFill>
                <a:latin typeface="IBM Plex Sans" panose="020B0503050203000203" pitchFamily="34" charset="0"/>
              </a:defRPr>
            </a:lvl1pPr>
          </a:lstStyle>
          <a:p>
            <a:r>
              <a:rPr lang="en-US" dirty="0"/>
              <a:t>Click to add data source citation (name, author, date)</a:t>
            </a:r>
          </a:p>
        </p:txBody>
      </p:sp>
      <p:sp>
        <p:nvSpPr>
          <p:cNvPr id="5" name="Footer Placeholder 4">
            <a:extLst>
              <a:ext uri="{FF2B5EF4-FFF2-40B4-BE49-F238E27FC236}">
                <a16:creationId xmlns:a16="http://schemas.microsoft.com/office/drawing/2014/main" id="{E18DD3F5-A615-5144-BB67-F7F4A04E0BD2}"/>
              </a:ext>
            </a:extLst>
          </p:cNvPr>
          <p:cNvSpPr>
            <a:spLocks noGrp="1"/>
          </p:cNvSpPr>
          <p:nvPr>
            <p:ph type="ftr" sz="quarter" idx="15"/>
          </p:nvPr>
        </p:nvSpPr>
        <p:spPr/>
        <p:txBody>
          <a:bodyPr/>
          <a:lstStyle>
            <a:lvl1pPr>
              <a:defRPr>
                <a:solidFill>
                  <a:srgbClr val="868D95"/>
                </a:solidFill>
              </a:defRPr>
            </a:lvl1pPr>
          </a:lstStyle>
          <a:p>
            <a:r>
              <a:rPr lang="en-US" dirty="0"/>
              <a:t>IBM Security / © 2019 IBM Corporation</a:t>
            </a:r>
          </a:p>
        </p:txBody>
      </p:sp>
      <p:sp>
        <p:nvSpPr>
          <p:cNvPr id="7" name="Slide Number Placeholder 6">
            <a:extLst>
              <a:ext uri="{FF2B5EF4-FFF2-40B4-BE49-F238E27FC236}">
                <a16:creationId xmlns:a16="http://schemas.microsoft.com/office/drawing/2014/main" id="{8B804940-768B-844E-98D7-A740F04B1F78}"/>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901335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92608" y="1706880"/>
            <a:ext cx="5498592" cy="4268928"/>
          </a:xfrm>
        </p:spPr>
        <p:txBody>
          <a:bodyPr/>
          <a:lstStyle>
            <a:lvl1pPr marL="0" indent="0">
              <a:spcBef>
                <a:spcPts val="1467"/>
              </a:spcBef>
              <a:tabLst>
                <a:tab pos="5407814" algn="r"/>
              </a:tabLst>
              <a:defRPr b="1" i="0">
                <a:solidFill>
                  <a:schemeClr val="tx1"/>
                </a:solidFill>
                <a:latin typeface="IBM Plex Sans" panose="020B0503050203000203" pitchFamily="34" charset="0"/>
              </a:defRPr>
            </a:lvl1pPr>
            <a:lvl2pPr marL="0" indent="0">
              <a:spcBef>
                <a:spcPts val="0"/>
              </a:spcBef>
              <a:buNone/>
              <a:tabLst>
                <a:tab pos="5407814" algn="r"/>
              </a:tabLst>
              <a:defRPr b="0" i="0">
                <a:solidFill>
                  <a:schemeClr val="tx1"/>
                </a:solidFill>
                <a:latin typeface="IBM Plex Sans" panose="020B0503050203000203" pitchFamily="34" charset="0"/>
              </a:defRPr>
            </a:lvl2pPr>
            <a:lvl3pPr marL="268803" indent="0">
              <a:buNone/>
              <a:defRPr/>
            </a:lvl3pPr>
            <a:lvl4pPr marL="579938" indent="0">
              <a:buNone/>
              <a:defRPr/>
            </a:lvl4pPr>
            <a:lvl5pPr marL="842391" indent="0">
              <a:buNone/>
              <a:defRPr/>
            </a:lvl5pPr>
          </a:lstStyle>
          <a:p>
            <a:pPr lvl="0"/>
            <a:r>
              <a:rPr lang="en-US" dirty="0"/>
              <a:t>Click to edit Master text styles	</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9" name="Text Placeholder 8">
            <a:extLst>
              <a:ext uri="{FF2B5EF4-FFF2-40B4-BE49-F238E27FC236}">
                <a16:creationId xmlns:a16="http://schemas.microsoft.com/office/drawing/2014/main" id="{58D4BED3-BCA4-6C4D-8319-DB43E2795E49}"/>
              </a:ext>
            </a:extLst>
          </p:cNvPr>
          <p:cNvSpPr>
            <a:spLocks noGrp="1"/>
          </p:cNvSpPr>
          <p:nvPr>
            <p:ph type="body" sz="quarter" idx="14"/>
          </p:nvPr>
        </p:nvSpPr>
        <p:spPr>
          <a:xfrm>
            <a:off x="6400800" y="1706880"/>
            <a:ext cx="5511800" cy="4292600"/>
          </a:xfrm>
        </p:spPr>
        <p:txBody>
          <a:bodyPr/>
          <a:lstStyle>
            <a:lvl1pPr marL="0" indent="0">
              <a:spcBef>
                <a:spcPts val="1467"/>
              </a:spcBef>
              <a:tabLst>
                <a:tab pos="5407814" algn="r"/>
              </a:tabLst>
              <a:defRPr b="1" i="0">
                <a:solidFill>
                  <a:schemeClr val="tx1"/>
                </a:solidFill>
                <a:latin typeface="IBM Plex Sans" panose="020B0503050203000203" pitchFamily="34" charset="0"/>
              </a:defRPr>
            </a:lvl1pPr>
            <a:lvl2pPr marL="0" indent="0">
              <a:spcBef>
                <a:spcPts val="0"/>
              </a:spcBef>
              <a:buFontTx/>
              <a:buNone/>
              <a:tabLst>
                <a:tab pos="5407814" algn="r"/>
              </a:tabLst>
              <a:defRPr b="0" i="0">
                <a:solidFill>
                  <a:schemeClr val="tx1"/>
                </a:solidFill>
                <a:latin typeface="IBM Plex Sans" panose="020B0503050203000203" pitchFamily="34" charset="0"/>
              </a:defRPr>
            </a:lvl2pPr>
            <a:lvl3pPr marL="0" indent="0">
              <a:spcBef>
                <a:spcPts val="0"/>
              </a:spcBef>
              <a:buFontTx/>
              <a:buNone/>
              <a:tabLst>
                <a:tab pos="5407814" algn="r"/>
              </a:tabLst>
              <a:defRPr b="0" i="0">
                <a:solidFill>
                  <a:schemeClr val="tx1"/>
                </a:solidFill>
                <a:latin typeface="IBM Plex Sans" panose="020B0503050203000203" pitchFamily="34" charset="0"/>
              </a:defRPr>
            </a:lvl3pPr>
            <a:lvl4pPr marL="0" indent="0">
              <a:spcBef>
                <a:spcPts val="0"/>
              </a:spcBef>
              <a:buFontTx/>
              <a:buNone/>
              <a:tabLst>
                <a:tab pos="5407814" algn="r"/>
              </a:tabLst>
              <a:defRPr b="0" i="0">
                <a:solidFill>
                  <a:schemeClr val="tx1"/>
                </a:solidFill>
                <a:latin typeface="IBM Plex Sans" panose="020B0503050203000203" pitchFamily="34" charset="0"/>
              </a:defRPr>
            </a:lvl4pPr>
            <a:lvl5pPr marL="0" indent="0">
              <a:spcBef>
                <a:spcPts val="0"/>
              </a:spcBef>
              <a:buFontTx/>
              <a:buNone/>
              <a:tabLst>
                <a:tab pos="5407814" algn="r"/>
              </a:tabLst>
              <a:defRPr b="0" i="0">
                <a:solidFill>
                  <a:schemeClr val="tx1"/>
                </a:solidFill>
                <a:latin typeface="IBM Plex Sans" panose="020B0503050203000203" pitchFamily="34" charset="0"/>
              </a:defRPr>
            </a:lvl5pPr>
            <a:lvl6pPr marL="0" indent="0">
              <a:buFontTx/>
              <a:buNone/>
              <a:tabLst>
                <a:tab pos="5407814" algn="r"/>
              </a:tabLst>
              <a:defRPr b="0" i="0">
                <a:solidFill>
                  <a:schemeClr val="tx1"/>
                </a:solidFill>
                <a:latin typeface="IBM Plex Sans" panose="020B0503050203000203" pitchFamily="34"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CC57EC-C62A-6D4A-A672-2B6AEF178C4A}"/>
              </a:ext>
            </a:extLst>
          </p:cNvPr>
          <p:cNvSpPr>
            <a:spLocks noGrp="1"/>
          </p:cNvSpPr>
          <p:nvPr>
            <p:ph type="ftr" sz="quarter" idx="15"/>
          </p:nvPr>
        </p:nvSpPr>
        <p:spPr/>
        <p:txBody>
          <a:bodyPr/>
          <a:lstStyle>
            <a:lvl1pPr>
              <a:defRPr>
                <a:solidFill>
                  <a:srgbClr val="6F6F6F"/>
                </a:solidFill>
              </a:defRPr>
            </a:lvl1p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FB2C2C76-2949-954E-B57D-C7F2D14B13AF}"/>
              </a:ext>
            </a:extLst>
          </p:cNvPr>
          <p:cNvSpPr>
            <a:spLocks noGrp="1"/>
          </p:cNvSpPr>
          <p:nvPr>
            <p:ph type="sldNum" sz="quarter" idx="16"/>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2" name="Title 1">
            <a:extLst>
              <a:ext uri="{FF2B5EF4-FFF2-40B4-BE49-F238E27FC236}">
                <a16:creationId xmlns:a16="http://schemas.microsoft.com/office/drawing/2014/main" id="{0B683464-D75A-B440-B73D-3A4200E898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9634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with crosshair texture backgroun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8238A-55FD-D74C-A428-9B8F4BEED52D}"/>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l="-1" t="-14407" r="-14451" b="-1"/>
          <a:stretch/>
        </p:blipFill>
        <p:spPr>
          <a:xfrm flipH="1">
            <a:off x="0" y="0"/>
            <a:ext cx="12191997" cy="6858000"/>
          </a:xfrm>
          <a:prstGeom prst="rect">
            <a:avLst/>
          </a:prstGeom>
          <a:solidFill>
            <a:srgbClr val="000000"/>
          </a:solidFill>
        </p:spPr>
      </p:pic>
      <p:sp>
        <p:nvSpPr>
          <p:cNvPr id="6" name="Footer Placeholder 5">
            <a:extLst>
              <a:ext uri="{FF2B5EF4-FFF2-40B4-BE49-F238E27FC236}">
                <a16:creationId xmlns:a16="http://schemas.microsoft.com/office/drawing/2014/main" id="{4FD4C6D4-EB39-DB4A-BE2B-33186066F182}"/>
              </a:ext>
            </a:extLst>
          </p:cNvPr>
          <p:cNvSpPr>
            <a:spLocks noGrp="1"/>
          </p:cNvSpPr>
          <p:nvPr>
            <p:ph type="ftr" sz="quarter" idx="10"/>
          </p:nvPr>
        </p:nvSpPr>
        <p:spPr/>
        <p:txBody>
          <a:bodyPr/>
          <a:lstStyle>
            <a:lvl1pPr>
              <a:defRPr>
                <a:solidFill>
                  <a:srgbClr val="868D95"/>
                </a:solidFill>
              </a:defRPr>
            </a:lvl1p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6385A03A-04F4-344D-9D83-62D31A80C833}"/>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74B8BBF5-449F-DF40-91B3-F76FB491D17A}"/>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1916440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ight, text, boxes">
    <p:bg>
      <p:bgPr>
        <a:solidFill>
          <a:schemeClr val="tx1"/>
        </a:solidFill>
        <a:effectLst/>
      </p:bgPr>
    </p:bg>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6096000" y="0"/>
            <a:ext cx="3048000" cy="3429000"/>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US"/>
              <a:t>Click to edit Master text styles</a:t>
            </a:r>
          </a:p>
        </p:txBody>
      </p:sp>
      <p:sp>
        <p:nvSpPr>
          <p:cNvPr id="10" name="Content Placeholder 10"/>
          <p:cNvSpPr>
            <a:spLocks noGrp="1"/>
          </p:cNvSpPr>
          <p:nvPr>
            <p:ph sz="quarter" idx="18"/>
          </p:nvPr>
        </p:nvSpPr>
        <p:spPr>
          <a:xfrm>
            <a:off x="9144000" y="0"/>
            <a:ext cx="3048000" cy="3429000"/>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US"/>
              <a:t>Click to edit Master text styles</a:t>
            </a:r>
          </a:p>
        </p:txBody>
      </p:sp>
      <p:sp>
        <p:nvSpPr>
          <p:cNvPr id="12" name="Content Placeholder 13"/>
          <p:cNvSpPr>
            <a:spLocks noGrp="1"/>
          </p:cNvSpPr>
          <p:nvPr>
            <p:ph sz="quarter" idx="19"/>
          </p:nvPr>
        </p:nvSpPr>
        <p:spPr>
          <a:xfrm>
            <a:off x="6096000" y="3426883"/>
            <a:ext cx="6096000" cy="3431116"/>
          </a:xfrm>
          <a:solidFill>
            <a:schemeClr val="bg2"/>
          </a:solidFill>
          <a:ln w="19050">
            <a:noFill/>
          </a:ln>
        </p:spPr>
        <p:txBody>
          <a:bodyPr lIns="219456" tIns="201168" rIns="228600" bIns="228600"/>
          <a:lstStyle>
            <a:lvl1pPr>
              <a:defRPr b="0" i="0">
                <a:solidFill>
                  <a:srgbClr val="000000"/>
                </a:solidFill>
                <a:latin typeface="IBM Plex Sans" panose="020B0503050203000203" pitchFamily="34" charset="0"/>
              </a:defRPr>
            </a:lvl1pPr>
          </a:lstStyle>
          <a:p>
            <a:pPr lvl="0"/>
            <a:r>
              <a:rPr lang="en-US"/>
              <a:t>Click to edit Master text styles</a:t>
            </a:r>
          </a:p>
        </p:txBody>
      </p:sp>
      <p:sp>
        <p:nvSpPr>
          <p:cNvPr id="2" name="Title 1"/>
          <p:cNvSpPr>
            <a:spLocks noGrp="1"/>
          </p:cNvSpPr>
          <p:nvPr>
            <p:ph type="title"/>
          </p:nvPr>
        </p:nvSpPr>
        <p:spPr>
          <a:xfrm>
            <a:off x="280416" y="268226"/>
            <a:ext cx="5522976" cy="443199"/>
          </a:xfrm>
        </p:spPr>
        <p:txBody>
          <a:bodyPr/>
          <a:lstStyle>
            <a:lvl1pPr>
              <a:defRPr>
                <a:solidFill>
                  <a:srgbClr val="FFFFFF"/>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304800" y="1701801"/>
            <a:ext cx="5486400" cy="428074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0542F67-E7D9-2045-8ED9-23C7D82D4CCF}"/>
              </a:ext>
            </a:extLst>
          </p:cNvPr>
          <p:cNvSpPr>
            <a:spLocks noGrp="1"/>
          </p:cNvSpPr>
          <p:nvPr>
            <p:ph type="ftr" sz="quarter" idx="20"/>
          </p:nvPr>
        </p:nvSpPr>
        <p:spPr/>
        <p:txBody>
          <a:body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CCE56669-5252-0E49-8B51-D183AEF47E30}"/>
              </a:ext>
            </a:extLst>
          </p:cNvPr>
          <p:cNvSpPr>
            <a:spLocks noGrp="1"/>
          </p:cNvSpPr>
          <p:nvPr>
            <p:ph type="sldNum" sz="quarter" idx="2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148340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es (4 tall) -- can be recolored">
    <p:bg>
      <p:bgPr>
        <a:solidFill>
          <a:schemeClr val="tx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3048000" cy="6864096"/>
          </a:xfrm>
          <a:solidFill>
            <a:srgbClr val="000000"/>
          </a:solidFill>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3048000" y="0"/>
            <a:ext cx="3048000" cy="6864096"/>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4"/>
          </p:nvPr>
        </p:nvSpPr>
        <p:spPr>
          <a:xfrm>
            <a:off x="6096000" y="0"/>
            <a:ext cx="3048000" cy="6864096"/>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5"/>
          </p:nvPr>
        </p:nvSpPr>
        <p:spPr>
          <a:xfrm>
            <a:off x="9144000" y="0"/>
            <a:ext cx="3048000" cy="6864096"/>
          </a:xfrm>
          <a:solidFill>
            <a:schemeClr val="tx1">
              <a:lumMod val="75000"/>
              <a:lumOff val="25000"/>
            </a:schemeClr>
          </a:solidFill>
          <a:ln w="19050">
            <a:noFill/>
          </a:ln>
        </p:spPr>
        <p:txBody>
          <a:bodyPr lIns="219456" tIns="201168" rIns="228600" bIns="228600"/>
          <a:lstStyle>
            <a:lvl1pPr>
              <a:buClrTx/>
              <a:defRPr b="0" i="0">
                <a:solidFill>
                  <a:srgbClr val="FFFFFF"/>
                </a:solidFill>
                <a:latin typeface="IBM Plex Sans" panose="020B0503050203000203" pitchFamily="34" charset="0"/>
              </a:defRPr>
            </a:lvl1pPr>
            <a:lvl2pPr>
              <a:buClrTx/>
              <a:defRPr b="0" i="0">
                <a:solidFill>
                  <a:srgbClr val="FFFFFF"/>
                </a:solidFill>
                <a:latin typeface="IBM Plex Sans" panose="020B0503050203000203" pitchFamily="34" charset="0"/>
              </a:defRPr>
            </a:lvl2pPr>
            <a:lvl3pPr>
              <a:buClrTx/>
              <a:defRPr b="0" i="0">
                <a:solidFill>
                  <a:srgbClr val="FFFFFF"/>
                </a:solidFill>
                <a:latin typeface="IBM Plex Sans" panose="020B0503050203000203" pitchFamily="34" charset="0"/>
              </a:defRPr>
            </a:lvl3pPr>
            <a:lvl4pPr>
              <a:buClrTx/>
              <a:defRPr b="0" i="0">
                <a:solidFill>
                  <a:srgbClr val="FFFFFF"/>
                </a:solidFill>
                <a:latin typeface="IBM Plex Sans" panose="020B0503050203000203" pitchFamily="34" charset="0"/>
              </a:defRPr>
            </a:lvl4pPr>
            <a:lvl5pPr>
              <a:buClrTx/>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35CD8DCA-EB52-1E4E-88FC-33F9BD58C013}"/>
              </a:ext>
            </a:extLst>
          </p:cNvPr>
          <p:cNvSpPr>
            <a:spLocks noGrp="1"/>
          </p:cNvSpPr>
          <p:nvPr>
            <p:ph type="ftr" sz="quarter" idx="16"/>
          </p:nvPr>
        </p:nvSpPr>
        <p:spPr/>
        <p:txBody>
          <a:bodyPr/>
          <a:lstStyle>
            <a:lvl1pPr>
              <a:defRPr>
                <a:solidFill>
                  <a:srgbClr val="868D95"/>
                </a:solidFill>
              </a:defRPr>
            </a:lvl1pPr>
          </a:lstStyle>
          <a:p>
            <a:r>
              <a:rPr lang="en-US"/>
              <a:t>IBM Security / © 2019 IBM Corporation</a:t>
            </a:r>
            <a:endParaRPr lang="en-US" dirty="0"/>
          </a:p>
        </p:txBody>
      </p:sp>
      <p:sp>
        <p:nvSpPr>
          <p:cNvPr id="5" name="Slide Number Placeholder 4">
            <a:extLst>
              <a:ext uri="{FF2B5EF4-FFF2-40B4-BE49-F238E27FC236}">
                <a16:creationId xmlns:a16="http://schemas.microsoft.com/office/drawing/2014/main" id="{4F80E96A-E9F5-F445-856F-2BEA8F4E7E35}"/>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2134505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image, Icons with List">
    <p:bg>
      <p:bgPr>
        <a:solidFill>
          <a:srgbClr val="000000"/>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6096000" cy="6858000"/>
          </a:xfrm>
        </p:spPr>
        <p:txBody>
          <a:bodyPr lIns="91440" tIns="91440" rIns="91440" bIns="91440"/>
          <a:lstStyle>
            <a:lvl1pPr>
              <a:defRPr b="0" i="0">
                <a:latin typeface="IBM Plex Sans" panose="020B0503050203000203"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DA5EFC02-3827-2744-836D-C9DB29A7E5BD}"/>
              </a:ext>
            </a:extLst>
          </p:cNvPr>
          <p:cNvSpPr>
            <a:spLocks noGrp="1"/>
          </p:cNvSpPr>
          <p:nvPr>
            <p:ph type="body" sz="quarter" idx="15"/>
          </p:nvPr>
        </p:nvSpPr>
        <p:spPr>
          <a:xfrm>
            <a:off x="7977717" y="1706882"/>
            <a:ext cx="3909483" cy="4260236"/>
          </a:xfrm>
        </p:spPr>
        <p:txBody>
          <a:bodyPr/>
          <a:lstStyle>
            <a:lvl1pPr>
              <a:spcBef>
                <a:spcPts val="2400"/>
              </a:spcBef>
              <a:defRPr b="0" i="0">
                <a:solidFill>
                  <a:srgbClr val="FFFFFF"/>
                </a:solidFill>
                <a:latin typeface="IBM Plex Sans" panose="020B0503050203000203" pitchFamily="34" charset="0"/>
              </a:defRPr>
            </a:lvl1pPr>
            <a:lvl2pPr>
              <a:spcBef>
                <a:spcPts val="0"/>
              </a:spcBef>
              <a:defRPr b="0" i="0">
                <a:solidFill>
                  <a:srgbClr val="FFFFFF"/>
                </a:solidFill>
                <a:latin typeface="IBM Plex Sans" panose="020B0503050203000203" pitchFamily="34" charset="0"/>
              </a:defRPr>
            </a:lvl2pPr>
            <a:lvl3pPr>
              <a:spcBef>
                <a:spcPts val="0"/>
              </a:spcBef>
              <a:defRPr b="0" i="0">
                <a:solidFill>
                  <a:srgbClr val="FFFFFF"/>
                </a:solidFill>
                <a:latin typeface="IBM Plex Sans" panose="020B0503050203000203" pitchFamily="34" charset="0"/>
              </a:defRPr>
            </a:lvl3pPr>
            <a:lvl4pPr>
              <a:spcBef>
                <a:spcPts val="0"/>
              </a:spcBef>
              <a:defRPr b="0" i="0">
                <a:solidFill>
                  <a:srgbClr val="FFFFFF"/>
                </a:solidFill>
                <a:latin typeface="IBM Plex Sans" panose="020B0503050203000203" pitchFamily="34" charset="0"/>
              </a:defRPr>
            </a:lvl4pPr>
            <a:lvl5pPr>
              <a:spcBef>
                <a:spcPts val="0"/>
              </a:spcBef>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6428F7-1419-6A44-9FBB-392192B58D9A}"/>
              </a:ext>
            </a:extLst>
          </p:cNvPr>
          <p:cNvSpPr>
            <a:spLocks noGrp="1"/>
          </p:cNvSpPr>
          <p:nvPr>
            <p:ph type="ftr" sz="quarter" idx="16"/>
          </p:nvPr>
        </p:nvSpPr>
        <p:spPr/>
        <p:txBody>
          <a:bodyPr/>
          <a:lstStyle>
            <a:lvl1pPr>
              <a:defRPr>
                <a:solidFill>
                  <a:srgbClr val="868D95"/>
                </a:solidFill>
              </a:defRPr>
            </a:lvl1pPr>
          </a:lstStyle>
          <a:p>
            <a:r>
              <a:rPr lang="en-US"/>
              <a:t>IBM Security / © 2019 IBM Corporation</a:t>
            </a:r>
            <a:endParaRPr lang="en-US" dirty="0"/>
          </a:p>
        </p:txBody>
      </p:sp>
      <p:sp>
        <p:nvSpPr>
          <p:cNvPr id="8" name="Slide Number Placeholder 7">
            <a:extLst>
              <a:ext uri="{FF2B5EF4-FFF2-40B4-BE49-F238E27FC236}">
                <a16:creationId xmlns:a16="http://schemas.microsoft.com/office/drawing/2014/main" id="{09AC836D-D71F-A043-BA58-69AEDB022B71}"/>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C43B7000-4EF2-EF45-924D-259C69BC12C0}"/>
              </a:ext>
            </a:extLst>
          </p:cNvPr>
          <p:cNvSpPr>
            <a:spLocks noGrp="1"/>
          </p:cNvSpPr>
          <p:nvPr>
            <p:ph type="title"/>
          </p:nvPr>
        </p:nvSpPr>
        <p:spPr>
          <a:xfrm>
            <a:off x="280415" y="268226"/>
            <a:ext cx="5509284" cy="443199"/>
          </a:xfrm>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5352168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footer - dark background">
    <p:bg>
      <p:bgPr>
        <a:solidFill>
          <a:srgbClr val="000000"/>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8D2A98-DCC9-3848-99C0-D4CE03B35D1C}"/>
              </a:ext>
            </a:extLst>
          </p:cNvPr>
          <p:cNvSpPr>
            <a:spLocks noGrp="1"/>
          </p:cNvSpPr>
          <p:nvPr>
            <p:ph type="ftr" sz="quarter" idx="10"/>
          </p:nvPr>
        </p:nvSpPr>
        <p:spPr/>
        <p:txBody>
          <a:bodyPr/>
          <a:lstStyle>
            <a:lvl1pPr>
              <a:defRPr>
                <a:solidFill>
                  <a:srgbClr val="868D95"/>
                </a:solidFill>
              </a:defRPr>
            </a:lvl1pPr>
          </a:lstStyle>
          <a:p>
            <a:r>
              <a:rPr lang="en-US"/>
              <a:t>IBM Security / © 2019 IBM Corporation</a:t>
            </a:r>
            <a:endParaRPr lang="en-US" dirty="0"/>
          </a:p>
        </p:txBody>
      </p:sp>
      <p:sp>
        <p:nvSpPr>
          <p:cNvPr id="5" name="Slide Number Placeholder 4">
            <a:extLst>
              <a:ext uri="{FF2B5EF4-FFF2-40B4-BE49-F238E27FC236}">
                <a16:creationId xmlns:a16="http://schemas.microsoft.com/office/drawing/2014/main" id="{99A96043-5C0A-A748-BDC1-959E096DACBB}"/>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7198352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no footer - dark backgroun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10651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with Vertical Aurora">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D32AE-2C3A-4E4F-AC0C-87E3C2EEAF3C}"/>
              </a:ext>
            </a:extLst>
          </p:cNvPr>
          <p:cNvPicPr>
            <a:picLocks noChangeAspect="1"/>
          </p:cNvPicPr>
          <p:nvPr userDrawn="1"/>
        </p:nvPicPr>
        <p:blipFill rotWithShape="1">
          <a:blip r:embed="rId2"/>
          <a:srcRect t="-137485" b="-236584"/>
          <a:stretch/>
        </p:blipFill>
        <p:spPr>
          <a:xfrm rot="5400000" flipV="1">
            <a:off x="2667004" y="-2666999"/>
            <a:ext cx="6857997" cy="12192000"/>
          </a:xfrm>
          <a:prstGeom prst="rect">
            <a:avLst/>
          </a:prstGeom>
          <a:solidFill>
            <a:srgbClr val="000000"/>
          </a:solidFill>
        </p:spPr>
      </p:pic>
      <p:sp>
        <p:nvSpPr>
          <p:cNvPr id="2" name="Footer Placeholder 1">
            <a:extLst>
              <a:ext uri="{FF2B5EF4-FFF2-40B4-BE49-F238E27FC236}">
                <a16:creationId xmlns:a16="http://schemas.microsoft.com/office/drawing/2014/main" id="{A069415A-FAE2-CD48-B4FA-796A92E2EC33}"/>
              </a:ext>
            </a:extLst>
          </p:cNvPr>
          <p:cNvSpPr>
            <a:spLocks noGrp="1"/>
          </p:cNvSpPr>
          <p:nvPr>
            <p:ph type="ftr" sz="quarter" idx="13"/>
          </p:nvPr>
        </p:nvSpPr>
        <p:spPr/>
        <p:txBody>
          <a:bodyPr/>
          <a:lstStyle>
            <a:lvl1pPr>
              <a:defRPr>
                <a:solidFill>
                  <a:srgbClr val="868D95"/>
                </a:solidFill>
              </a:defRPr>
            </a:lvl1pPr>
          </a:lstStyle>
          <a:p>
            <a:r>
              <a:rPr lang="en-US"/>
              <a:t>IBM Security / © 2019 IBM Corporation</a:t>
            </a:r>
            <a:endParaRPr lang="en-US" dirty="0"/>
          </a:p>
        </p:txBody>
      </p:sp>
      <p:sp>
        <p:nvSpPr>
          <p:cNvPr id="5" name="Slide Number Placeholder 4">
            <a:extLst>
              <a:ext uri="{FF2B5EF4-FFF2-40B4-BE49-F238E27FC236}">
                <a16:creationId xmlns:a16="http://schemas.microsoft.com/office/drawing/2014/main" id="{512383AD-B0E1-604B-BE9D-DD3DC3A07A66}"/>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6388608" y="268224"/>
            <a:ext cx="5498592" cy="5726176"/>
          </a:xfrm>
        </p:spPr>
        <p:txBody>
          <a:bodyPr>
            <a:noAutofit/>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F23E1865-5387-F14B-820A-730B494E99E3}"/>
              </a:ext>
            </a:extLst>
          </p:cNvPr>
          <p:cNvSpPr>
            <a:spLocks noGrp="1"/>
          </p:cNvSpPr>
          <p:nvPr>
            <p:ph type="title"/>
          </p:nvPr>
        </p:nvSpPr>
        <p:spPr>
          <a:xfrm>
            <a:off x="280417" y="268226"/>
            <a:ext cx="5498593" cy="443199"/>
          </a:xfrm>
        </p:spPr>
        <p:txBody>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2012784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pic>
        <p:nvPicPr>
          <p:cNvPr id="7" name="Picture 6" descr="Cropped_Aurora_Primary- Top.png">
            <a:extLst>
              <a:ext uri="{FF2B5EF4-FFF2-40B4-BE49-F238E27FC236}">
                <a16:creationId xmlns:a16="http://schemas.microsoft.com/office/drawing/2014/main" id="{9BC1E079-6665-A24B-82C9-56CA6198E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16933"/>
            <a:ext cx="12192000" cy="6874933"/>
          </a:xfrm>
          <a:prstGeom prst="rect">
            <a:avLst/>
          </a:prstGeom>
        </p:spPr>
      </p:pic>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1718736"/>
            <a:ext cx="11606693" cy="295465"/>
          </a:xfrm>
        </p:spPr>
        <p:txBody>
          <a:bodyPr wrap="square">
            <a:spAutoFit/>
          </a:bodyPr>
          <a:lstStyle>
            <a:lvl1pPr>
              <a:defRPr sz="2133">
                <a:solidFill>
                  <a:srgbClr val="FFFFFF"/>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31BF2151-11EA-2947-9E9F-88907F3B487F}"/>
              </a:ext>
            </a:extLst>
          </p:cNvPr>
          <p:cNvSpPr>
            <a:spLocks noGrp="1"/>
          </p:cNvSpPr>
          <p:nvPr>
            <p:ph type="body" sz="quarter" idx="12" hasCustomPrompt="1"/>
          </p:nvPr>
        </p:nvSpPr>
        <p:spPr>
          <a:xfrm>
            <a:off x="279401" y="2038690"/>
            <a:ext cx="11608071" cy="1711177"/>
          </a:xfrm>
        </p:spPr>
        <p:txBody>
          <a:bodyPr/>
          <a:lstStyle>
            <a:lvl1pPr>
              <a:defRPr sz="4800" b="0" i="0">
                <a:solidFill>
                  <a:srgbClr val="FFFFFF"/>
                </a:solidFill>
                <a:latin typeface="IBM Plex Sans Light" panose="020B0403050203000203" pitchFamily="34" charset="0"/>
              </a:defRPr>
            </a:lvl1pPr>
          </a:lstStyle>
          <a:p>
            <a:pPr lvl="0"/>
            <a:r>
              <a:rPr lang="en-US" dirty="0"/>
              <a:t>Click to edit Master subtitle styles</a:t>
            </a:r>
          </a:p>
        </p:txBody>
      </p:sp>
      <p:sp>
        <p:nvSpPr>
          <p:cNvPr id="2" name="Footer Placeholder 1">
            <a:extLst>
              <a:ext uri="{FF2B5EF4-FFF2-40B4-BE49-F238E27FC236}">
                <a16:creationId xmlns:a16="http://schemas.microsoft.com/office/drawing/2014/main" id="{809B33DE-E6CA-A346-9479-8883F2F083FA}"/>
              </a:ext>
            </a:extLst>
          </p:cNvPr>
          <p:cNvSpPr>
            <a:spLocks noGrp="1"/>
          </p:cNvSpPr>
          <p:nvPr>
            <p:ph type="ftr" sz="quarter" idx="13"/>
          </p:nvPr>
        </p:nvSpPr>
        <p:spPr/>
        <p:txBody>
          <a:bodyPr/>
          <a:lstStyle>
            <a:lvl1pPr>
              <a:defRPr>
                <a:solidFill>
                  <a:srgbClr val="868D95"/>
                </a:solidFill>
              </a:defRPr>
            </a:lvl1p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5DEAEB1B-8DF0-8B49-ADE1-20CDCC04F0E3}"/>
              </a:ext>
            </a:extLst>
          </p:cNvPr>
          <p:cNvSpPr>
            <a:spLocks noGrp="1"/>
          </p:cNvSpPr>
          <p:nvPr>
            <p:ph type="sldNum" sz="quarter" idx="14"/>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2438486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text">
    <p:bg>
      <p:bgRef idx="1001">
        <a:schemeClr val="bg2"/>
      </p:bgRef>
    </p:bg>
    <p:spTree>
      <p:nvGrpSpPr>
        <p:cNvPr id="1" name=""/>
        <p:cNvGrpSpPr/>
        <p:nvPr/>
      </p:nvGrpSpPr>
      <p:grpSpPr>
        <a:xfrm>
          <a:off x="0" y="0"/>
          <a:ext cx="0" cy="0"/>
          <a:chOff x="0" y="0"/>
          <a:chExt cx="0" cy="0"/>
        </a:xfrm>
      </p:grpSpPr>
      <p:pic>
        <p:nvPicPr>
          <p:cNvPr id="8" name="Picture 7" descr="Cropped_Aurora_Primary- Top.png">
            <a:extLst>
              <a:ext uri="{FF2B5EF4-FFF2-40B4-BE49-F238E27FC236}">
                <a16:creationId xmlns:a16="http://schemas.microsoft.com/office/drawing/2014/main" id="{443DA9AE-A188-0E4C-B85D-680933574E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0000"/>
          <a:stretch/>
        </p:blipFill>
        <p:spPr>
          <a:xfrm rot="5400000">
            <a:off x="2666997" y="-2667000"/>
            <a:ext cx="6858000" cy="12192000"/>
          </a:xfrm>
          <a:prstGeom prst="rect">
            <a:avLst/>
          </a:prstGeom>
          <a:solidFill>
            <a:srgbClr val="000000"/>
          </a:solidFill>
        </p:spPr>
      </p:pic>
      <p:sp>
        <p:nvSpPr>
          <p:cNvPr id="2" name="Title 1"/>
          <p:cNvSpPr>
            <a:spLocks noGrp="1"/>
          </p:cNvSpPr>
          <p:nvPr>
            <p:ph type="title"/>
          </p:nvPr>
        </p:nvSpPr>
        <p:spPr>
          <a:xfrm>
            <a:off x="182880" y="121921"/>
            <a:ext cx="11704229" cy="3545587"/>
          </a:xfrm>
        </p:spPr>
        <p:txBody>
          <a:bodyPr/>
          <a:lstStyle>
            <a:lvl1pPr>
              <a:defRPr sz="12800" b="0" i="0">
                <a:solidFill>
                  <a:srgbClr val="FFFFFF"/>
                </a:solidFill>
                <a:latin typeface="IBM Plex Sans ExtraLight" panose="020B0303050203000203"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67DD95C-558E-764E-8ADA-DB437E3E53A1}"/>
              </a:ext>
            </a:extLst>
          </p:cNvPr>
          <p:cNvSpPr>
            <a:spLocks noGrp="1"/>
          </p:cNvSpPr>
          <p:nvPr>
            <p:ph type="ftr" sz="quarter" idx="10"/>
          </p:nvPr>
        </p:nvSpPr>
        <p:spPr/>
        <p:txBody>
          <a:bodyPr/>
          <a:lstStyle>
            <a:lvl1pPr>
              <a:defRPr>
                <a:solidFill>
                  <a:srgbClr val="868D95"/>
                </a:solidFill>
              </a:defRPr>
            </a:lvl1pPr>
          </a:lstStyle>
          <a:p>
            <a:r>
              <a:rPr lang="en-US"/>
              <a:t>IBM Security / © 2019 IBM Corporation</a:t>
            </a:r>
            <a:endParaRPr lang="en-US" dirty="0"/>
          </a:p>
        </p:txBody>
      </p:sp>
      <p:sp>
        <p:nvSpPr>
          <p:cNvPr id="6" name="Slide Number Placeholder 5">
            <a:extLst>
              <a:ext uri="{FF2B5EF4-FFF2-40B4-BE49-F238E27FC236}">
                <a16:creationId xmlns:a16="http://schemas.microsoft.com/office/drawing/2014/main" id="{184BC314-62B4-6B4A-AD2B-F4BC33AF9848}"/>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1941393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oxes (1 large, 4 small) - dark background">
    <p:bg>
      <p:bgPr>
        <a:solidFill>
          <a:srgbClr val="000000"/>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FC6DB6-F663-8544-B72A-23C78CABD16A}"/>
              </a:ext>
            </a:extLst>
          </p:cNvPr>
          <p:cNvSpPr>
            <a:spLocks noGrp="1"/>
          </p:cNvSpPr>
          <p:nvPr>
            <p:ph type="pic" sz="quarter" idx="21"/>
          </p:nvPr>
        </p:nvSpPr>
        <p:spPr>
          <a:xfrm>
            <a:off x="0" y="1"/>
            <a:ext cx="12192000" cy="3422651"/>
          </a:xfrm>
        </p:spPr>
        <p:txBody>
          <a:bodyPr/>
          <a:lstStyle>
            <a:lvl1pPr>
              <a:defRPr b="0" i="0">
                <a:solidFill>
                  <a:schemeClr val="bg1"/>
                </a:solidFill>
                <a:latin typeface="IBM Plex Sans" panose="020B0503050203000203" pitchFamily="34" charset="0"/>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7C66CE9F-64C5-DA4D-A565-35822968D6F9}"/>
              </a:ext>
            </a:extLst>
          </p:cNvPr>
          <p:cNvPicPr>
            <a:picLocks noChangeAspect="1"/>
          </p:cNvPicPr>
          <p:nvPr userDrawn="1"/>
        </p:nvPicPr>
        <p:blipFill rotWithShape="1">
          <a:blip r:embed="rId2"/>
          <a:srcRect r="383"/>
          <a:stretch/>
        </p:blipFill>
        <p:spPr>
          <a:xfrm>
            <a:off x="0" y="3423306"/>
            <a:ext cx="12192000" cy="3432049"/>
          </a:xfrm>
          <a:prstGeom prst="rect">
            <a:avLst/>
          </a:prstGeom>
        </p:spPr>
      </p:pic>
      <p:sp>
        <p:nvSpPr>
          <p:cNvPr id="6" name="Content Placeholder 5"/>
          <p:cNvSpPr>
            <a:spLocks noGrp="1"/>
          </p:cNvSpPr>
          <p:nvPr>
            <p:ph sz="quarter" idx="17"/>
          </p:nvPr>
        </p:nvSpPr>
        <p:spPr>
          <a:xfrm>
            <a:off x="6096000" y="3426883"/>
            <a:ext cx="3048000" cy="3431117"/>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11" name="Content Placeholder 10"/>
          <p:cNvSpPr>
            <a:spLocks noGrp="1"/>
          </p:cNvSpPr>
          <p:nvPr>
            <p:ph sz="quarter" idx="18"/>
          </p:nvPr>
        </p:nvSpPr>
        <p:spPr>
          <a:xfrm>
            <a:off x="9144000" y="3426883"/>
            <a:ext cx="3048000" cy="3431117"/>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14" name="Content Placeholder 13"/>
          <p:cNvSpPr>
            <a:spLocks noGrp="1"/>
          </p:cNvSpPr>
          <p:nvPr>
            <p:ph sz="quarter" idx="19"/>
          </p:nvPr>
        </p:nvSpPr>
        <p:spPr>
          <a:xfrm>
            <a:off x="3048001" y="3426883"/>
            <a:ext cx="3048000" cy="3431116"/>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7" name="Content Placeholder 6"/>
          <p:cNvSpPr>
            <a:spLocks noGrp="1"/>
          </p:cNvSpPr>
          <p:nvPr>
            <p:ph sz="quarter" idx="20"/>
          </p:nvPr>
        </p:nvSpPr>
        <p:spPr>
          <a:xfrm>
            <a:off x="0" y="3426883"/>
            <a:ext cx="3048000" cy="3431116"/>
          </a:xfrm>
          <a:noFill/>
          <a:ln w="19050">
            <a:noFill/>
          </a:ln>
        </p:spPr>
        <p:txBody>
          <a:bodyPr lIns="219456" tIns="201168" rIns="228600" bIns="228600"/>
          <a:lstStyle>
            <a:lvl1pPr>
              <a:defRPr b="0" i="0">
                <a:solidFill>
                  <a:srgbClr val="FFFFFF"/>
                </a:solidFill>
                <a:latin typeface="IBM Plex Sans" panose="020B0503050203000203" pitchFamily="34" charset="0"/>
              </a:defRPr>
            </a:lvl1pPr>
          </a:lstStyle>
          <a:p>
            <a:pPr lvl="0"/>
            <a:r>
              <a:rPr lang="en-US"/>
              <a:t>Click to edit Master text styles</a:t>
            </a:r>
          </a:p>
        </p:txBody>
      </p:sp>
      <p:sp>
        <p:nvSpPr>
          <p:cNvPr id="2" name="Title 1"/>
          <p:cNvSpPr>
            <a:spLocks noGrp="1"/>
          </p:cNvSpPr>
          <p:nvPr>
            <p:ph type="title"/>
          </p:nvPr>
        </p:nvSpPr>
        <p:spPr>
          <a:xfrm>
            <a:off x="0" y="-1"/>
            <a:ext cx="12192000" cy="1283428"/>
          </a:xfrm>
          <a:noFill/>
        </p:spPr>
        <p:txBody>
          <a:bodyPr lIns="182880" tIns="164592" rIns="228600" bIns="228600"/>
          <a:lstStyle>
            <a:lvl1pPr>
              <a:defRPr sz="6400">
                <a:solidFill>
                  <a:srgbClr val="FFFFFF"/>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7101B0AE-533A-5244-AFC5-6BB00644A632}"/>
              </a:ext>
            </a:extLst>
          </p:cNvPr>
          <p:cNvSpPr>
            <a:spLocks noGrp="1"/>
          </p:cNvSpPr>
          <p:nvPr>
            <p:ph type="ftr" sz="quarter" idx="22"/>
          </p:nvPr>
        </p:nvSpPr>
        <p:spPr/>
        <p:txBody>
          <a:bodyPr/>
          <a:lstStyle>
            <a:lvl1pPr>
              <a:defRPr>
                <a:solidFill>
                  <a:srgbClr val="868D95"/>
                </a:solidFill>
              </a:defRPr>
            </a:lvl1pPr>
          </a:lstStyle>
          <a:p>
            <a:r>
              <a:rPr lang="en-US"/>
              <a:t>IBM Security / © 2019 IBM Corporation</a:t>
            </a:r>
            <a:endParaRPr lang="en-US" dirty="0"/>
          </a:p>
        </p:txBody>
      </p:sp>
      <p:sp>
        <p:nvSpPr>
          <p:cNvPr id="8" name="Slide Number Placeholder 7">
            <a:extLst>
              <a:ext uri="{FF2B5EF4-FFF2-40B4-BE49-F238E27FC236}">
                <a16:creationId xmlns:a16="http://schemas.microsoft.com/office/drawing/2014/main" id="{24C4A044-86C0-1649-8683-AAB62F0F2D95}"/>
              </a:ext>
            </a:extLst>
          </p:cNvPr>
          <p:cNvSpPr>
            <a:spLocks noGrp="1"/>
          </p:cNvSpPr>
          <p:nvPr>
            <p:ph type="sldNum" sz="quarter" idx="23"/>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4334175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Light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268226"/>
            <a:ext cx="8558784" cy="443199"/>
          </a:xfrm>
        </p:spPr>
        <p:txBody>
          <a:bodyPr wrap="square">
            <a:spAutoFit/>
          </a:bodyPr>
          <a:lstStyle>
            <a:lvl1pPr>
              <a:defRPr>
                <a:solidFill>
                  <a:schemeClr val="tx1"/>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BC0083C9-1CF9-2744-BD96-DB1613FB6EF9}"/>
              </a:ext>
            </a:extLst>
          </p:cNvPr>
          <p:cNvSpPr>
            <a:spLocks noGrp="1"/>
          </p:cNvSpPr>
          <p:nvPr>
            <p:ph type="ftr" sz="quarter" idx="10"/>
          </p:nvPr>
        </p:nvSpPr>
        <p:spPr/>
        <p:txBody>
          <a:bodyPr/>
          <a:lstStyle>
            <a:lvl1pPr>
              <a:defRPr>
                <a:solidFill>
                  <a:srgbClr val="6F6F6F"/>
                </a:solidFill>
              </a:defRPr>
            </a:lvl1pPr>
          </a:lstStyle>
          <a:p>
            <a:r>
              <a:rPr lang="en-US"/>
              <a:t>IBM Security / © 2019 IBM Corporation</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12212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four columns) on gradient">
    <p:spTree>
      <p:nvGrpSpPr>
        <p:cNvPr id="1" name=""/>
        <p:cNvGrpSpPr/>
        <p:nvPr/>
      </p:nvGrpSpPr>
      <p:grpSpPr>
        <a:xfrm>
          <a:off x="0" y="0"/>
          <a:ext cx="0" cy="0"/>
          <a:chOff x="0" y="0"/>
          <a:chExt cx="0" cy="0"/>
        </a:xfrm>
      </p:grpSpPr>
      <p:pic>
        <p:nvPicPr>
          <p:cNvPr id="9" name="Picture 8" descr="Cropped_Aurora_Primary- Top.png">
            <a:extLst>
              <a:ext uri="{FF2B5EF4-FFF2-40B4-BE49-F238E27FC236}">
                <a16:creationId xmlns:a16="http://schemas.microsoft.com/office/drawing/2014/main" id="{71D027F9-176A-0A43-988A-7816BB28E9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12192000" cy="6874933"/>
          </a:xfrm>
          <a:prstGeom prst="rect">
            <a:avLst/>
          </a:prstGeom>
        </p:spPr>
      </p:pic>
      <p:sp>
        <p:nvSpPr>
          <p:cNvPr id="2" name="Title 1"/>
          <p:cNvSpPr>
            <a:spLocks noGrp="1"/>
          </p:cNvSpPr>
          <p:nvPr>
            <p:ph type="title"/>
          </p:nvPr>
        </p:nvSpPr>
        <p:spPr>
          <a:xfrm>
            <a:off x="280416" y="268226"/>
            <a:ext cx="8558784" cy="443199"/>
          </a:xfrm>
        </p:spPr>
        <p:txBody>
          <a:bodyPr>
            <a:spAutoFit/>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292608" y="1701801"/>
            <a:ext cx="2450592" cy="428074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340608" y="1706881"/>
            <a:ext cx="2450592" cy="427566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6388608" y="1706881"/>
            <a:ext cx="2450592" cy="427566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9436608" y="1706881"/>
            <a:ext cx="2450592" cy="4275667"/>
          </a:xfrm>
        </p:spPr>
        <p:txBody>
          <a:bodyPr/>
          <a:lstStyle>
            <a:lvl1pPr>
              <a:defRPr b="0" i="0">
                <a:solidFill>
                  <a:srgbClr val="FFFFFF"/>
                </a:solidFill>
                <a:latin typeface="IBM Plex Sans" panose="020B0503050203000203" pitchFamily="34" charset="0"/>
              </a:defRPr>
            </a:lvl1pPr>
            <a:lvl2pPr>
              <a:defRPr b="0" i="0">
                <a:solidFill>
                  <a:srgbClr val="FFFFFF"/>
                </a:solidFill>
                <a:latin typeface="IBM Plex Sans" panose="020B0503050203000203" pitchFamily="34" charset="0"/>
              </a:defRPr>
            </a:lvl2pPr>
            <a:lvl3pPr>
              <a:defRPr b="0" i="0">
                <a:solidFill>
                  <a:srgbClr val="FFFFFF"/>
                </a:solidFill>
                <a:latin typeface="IBM Plex Sans" panose="020B0503050203000203" pitchFamily="34" charset="0"/>
              </a:defRPr>
            </a:lvl3pPr>
            <a:lvl4pPr>
              <a:defRPr b="0" i="0">
                <a:solidFill>
                  <a:srgbClr val="FFFFFF"/>
                </a:solidFill>
                <a:latin typeface="IBM Plex Sans" panose="020B0503050203000203" pitchFamily="34" charset="0"/>
              </a:defRPr>
            </a:lvl4pPr>
            <a:lvl5pPr>
              <a:defRPr b="0" i="0">
                <a:solidFill>
                  <a:srgbClr val="FFFFFF"/>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058F0EB-811A-7244-A306-536D41035EB1}"/>
              </a:ext>
            </a:extLst>
          </p:cNvPr>
          <p:cNvSpPr>
            <a:spLocks noGrp="1"/>
          </p:cNvSpPr>
          <p:nvPr>
            <p:ph type="ftr" sz="quarter" idx="16"/>
          </p:nvPr>
        </p:nvSpPr>
        <p:spPr/>
        <p:txBody>
          <a:bodyPr/>
          <a:lstStyle>
            <a:lvl1pPr>
              <a:defRPr>
                <a:solidFill>
                  <a:srgbClr val="868D95"/>
                </a:solidFill>
              </a:defRPr>
            </a:lvl1p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C5B6E56D-E18E-C14F-B8CE-B3A9760AADB8}"/>
              </a:ext>
            </a:extLst>
          </p:cNvPr>
          <p:cNvSpPr>
            <a:spLocks noGrp="1"/>
          </p:cNvSpPr>
          <p:nvPr>
            <p:ph type="sldNum" sz="quarter" idx="17"/>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49996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ield - Black Background">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06FF76-197B-DC4A-AF17-93DB1CC87719}"/>
              </a:ext>
            </a:extLst>
          </p:cNvPr>
          <p:cNvPicPr>
            <a:picLocks noChangeAspect="1"/>
          </p:cNvPicPr>
          <p:nvPr userDrawn="1"/>
        </p:nvPicPr>
        <p:blipFill rotWithShape="1">
          <a:blip r:embed="rId2"/>
          <a:srcRect l="-246789" t="-82373" r="-246789" b="-82373"/>
          <a:stretch/>
        </p:blipFill>
        <p:spPr>
          <a:xfrm>
            <a:off x="0" y="3"/>
            <a:ext cx="12192000" cy="6857997"/>
          </a:xfrm>
          <a:prstGeom prst="rect">
            <a:avLst/>
          </a:prstGeom>
          <a:solidFill>
            <a:srgbClr val="000000"/>
          </a:solidFill>
        </p:spPr>
      </p:pic>
      <p:pic>
        <p:nvPicPr>
          <p:cNvPr id="4" name="Picture 3">
            <a:extLst>
              <a:ext uri="{FF2B5EF4-FFF2-40B4-BE49-F238E27FC236}">
                <a16:creationId xmlns:a16="http://schemas.microsoft.com/office/drawing/2014/main" id="{CF2CF9A7-52A1-D546-A8F7-F07542B2113B}"/>
              </a:ext>
            </a:extLst>
          </p:cNvPr>
          <p:cNvPicPr>
            <a:picLocks/>
          </p:cNvPicPr>
          <p:nvPr userDrawn="1"/>
        </p:nvPicPr>
        <p:blipFill>
          <a:blip r:embed="rId3"/>
          <a:stretch>
            <a:fillRect/>
          </a:stretch>
        </p:blipFill>
        <p:spPr>
          <a:xfrm>
            <a:off x="4769385" y="2171473"/>
            <a:ext cx="2539777" cy="2535936"/>
          </a:xfrm>
          <a:prstGeom prst="rect">
            <a:avLst/>
          </a:prstGeom>
        </p:spPr>
      </p:pic>
    </p:spTree>
    <p:extLst>
      <p:ext uri="{BB962C8B-B14F-4D97-AF65-F5344CB8AC3E}">
        <p14:creationId xmlns:p14="http://schemas.microsoft.com/office/powerpoint/2010/main" val="259628359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ield with Aurora">
    <p:spTree>
      <p:nvGrpSpPr>
        <p:cNvPr id="1" name=""/>
        <p:cNvGrpSpPr/>
        <p:nvPr/>
      </p:nvGrpSpPr>
      <p:grpSpPr>
        <a:xfrm>
          <a:off x="0" y="0"/>
          <a:ext cx="0" cy="0"/>
          <a:chOff x="0" y="0"/>
          <a:chExt cx="0" cy="0"/>
        </a:xfrm>
      </p:grpSpPr>
      <p:pic>
        <p:nvPicPr>
          <p:cNvPr id="5" name="Picture 4" descr="Cropped_Aurora_Primary- Top.png">
            <a:extLst>
              <a:ext uri="{FF2B5EF4-FFF2-40B4-BE49-F238E27FC236}">
                <a16:creationId xmlns:a16="http://schemas.microsoft.com/office/drawing/2014/main" id="{774AC9E1-3804-434F-AA3F-DEAB5BC402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12192000" cy="6874933"/>
          </a:xfrm>
          <a:prstGeom prst="rect">
            <a:avLst/>
          </a:prstGeom>
          <a:solidFill>
            <a:schemeClr val="tx1"/>
          </a:solidFill>
        </p:spPr>
      </p:pic>
      <p:pic>
        <p:nvPicPr>
          <p:cNvPr id="7" name="Picture 6">
            <a:extLst>
              <a:ext uri="{FF2B5EF4-FFF2-40B4-BE49-F238E27FC236}">
                <a16:creationId xmlns:a16="http://schemas.microsoft.com/office/drawing/2014/main" id="{C106FF76-197B-DC4A-AF17-93DB1CC87719}"/>
              </a:ext>
            </a:extLst>
          </p:cNvPr>
          <p:cNvPicPr>
            <a:picLocks noChangeAspect="1"/>
          </p:cNvPicPr>
          <p:nvPr userDrawn="1"/>
        </p:nvPicPr>
        <p:blipFill>
          <a:blip r:embed="rId3"/>
          <a:stretch>
            <a:fillRect/>
          </a:stretch>
        </p:blipFill>
        <p:spPr>
          <a:xfrm>
            <a:off x="5069007" y="2133789"/>
            <a:ext cx="2053989" cy="2590425"/>
          </a:xfrm>
          <a:prstGeom prst="rect">
            <a:avLst/>
          </a:prstGeom>
        </p:spPr>
      </p:pic>
    </p:spTree>
    <p:extLst>
      <p:ext uri="{BB962C8B-B14F-4D97-AF65-F5344CB8AC3E}">
        <p14:creationId xmlns:p14="http://schemas.microsoft.com/office/powerpoint/2010/main" val="1510546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estions - Dark Background">
    <p:bg>
      <p:bgPr>
        <a:solidFill>
          <a:srgbClr val="000000"/>
        </a:solidFill>
        <a:effectLst/>
      </p:bgPr>
    </p:bg>
    <p:spTree>
      <p:nvGrpSpPr>
        <p:cNvPr id="1" name=""/>
        <p:cNvGrpSpPr/>
        <p:nvPr/>
      </p:nvGrpSpPr>
      <p:grpSpPr>
        <a:xfrm>
          <a:off x="0" y="0"/>
          <a:ext cx="0" cy="0"/>
          <a:chOff x="0" y="0"/>
          <a:chExt cx="0" cy="0"/>
        </a:xfrm>
      </p:grpSpPr>
      <p:pic>
        <p:nvPicPr>
          <p:cNvPr id="7" name="Picture 6" descr="Cropped_Aurora_Primary- Top.png">
            <a:extLst>
              <a:ext uri="{FF2B5EF4-FFF2-40B4-BE49-F238E27FC236}">
                <a16:creationId xmlns:a16="http://schemas.microsoft.com/office/drawing/2014/main" id="{65CD1562-016C-FA43-B424-A3CBB53FF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12192000" cy="6874933"/>
          </a:xfrm>
          <a:prstGeom prst="rect">
            <a:avLst/>
          </a:prstGeom>
        </p:spPr>
      </p:pic>
      <p:sp>
        <p:nvSpPr>
          <p:cNvPr id="17" name="Rectangle 16">
            <a:extLst>
              <a:ext uri="{FF2B5EF4-FFF2-40B4-BE49-F238E27FC236}">
                <a16:creationId xmlns:a16="http://schemas.microsoft.com/office/drawing/2014/main" id="{8AEADD43-A049-8E43-AF32-ACC956D74427}"/>
              </a:ext>
            </a:extLst>
          </p:cNvPr>
          <p:cNvSpPr/>
          <p:nvPr userDrawn="1"/>
        </p:nvSpPr>
        <p:spPr>
          <a:xfrm>
            <a:off x="304802" y="223619"/>
            <a:ext cx="2053447" cy="492443"/>
          </a:xfrm>
          <a:prstGeom prst="rect">
            <a:avLst/>
          </a:prstGeom>
        </p:spPr>
        <p:txBody>
          <a:bodyPr wrap="none" lIns="0" tIns="0" rIns="0" bIns="0">
            <a:spAutoFit/>
          </a:bodyPr>
          <a:lstStyle/>
          <a:p>
            <a:r>
              <a:rPr kumimoji="0" lang="en-US" sz="3200" b="0" i="0" u="none" strike="noStrike" kern="0" cap="none" spc="0" normalizeH="0" baseline="0" noProof="0" dirty="0">
                <a:ln>
                  <a:noFill/>
                </a:ln>
                <a:solidFill>
                  <a:srgbClr val="FFFFFF"/>
                </a:solidFill>
                <a:effectLst/>
                <a:uLnTx/>
                <a:uFillTx/>
                <a:latin typeface="IBM Plex Sans" panose="020B0503050203000203" pitchFamily="34" charset="0"/>
              </a:rPr>
              <a:t>Questions?</a:t>
            </a:r>
            <a:endParaRPr lang="en-US" sz="2400" b="0" i="0" dirty="0">
              <a:solidFill>
                <a:srgbClr val="FFFFFF"/>
              </a:solidFill>
              <a:latin typeface="IBM Plex Sans" panose="020B0503050203000203" pitchFamily="34" charset="0"/>
            </a:endParaRPr>
          </a:p>
        </p:txBody>
      </p:sp>
      <p:pic>
        <p:nvPicPr>
          <p:cNvPr id="11" name="Picture 10">
            <a:extLst>
              <a:ext uri="{FF2B5EF4-FFF2-40B4-BE49-F238E27FC236}">
                <a16:creationId xmlns:a16="http://schemas.microsoft.com/office/drawing/2014/main" id="{0F264B0F-0770-9049-BFBF-3D200C08B503}"/>
              </a:ext>
            </a:extLst>
          </p:cNvPr>
          <p:cNvPicPr>
            <a:picLocks noChangeAspect="1"/>
          </p:cNvPicPr>
          <p:nvPr userDrawn="1"/>
        </p:nvPicPr>
        <p:blipFill>
          <a:blip r:embed="rId3"/>
          <a:stretch>
            <a:fillRect/>
          </a:stretch>
        </p:blipFill>
        <p:spPr>
          <a:xfrm>
            <a:off x="11191750" y="6257438"/>
            <a:ext cx="695452" cy="275721"/>
          </a:xfrm>
          <a:prstGeom prst="rect">
            <a:avLst/>
          </a:prstGeom>
        </p:spPr>
      </p:pic>
      <p:pic>
        <p:nvPicPr>
          <p:cNvPr id="13" name="Picture 12">
            <a:extLst>
              <a:ext uri="{FF2B5EF4-FFF2-40B4-BE49-F238E27FC236}">
                <a16:creationId xmlns:a16="http://schemas.microsoft.com/office/drawing/2014/main" id="{43D20BBD-A091-C348-8BD7-B02F99B6D49C}"/>
              </a:ext>
            </a:extLst>
          </p:cNvPr>
          <p:cNvPicPr>
            <a:picLocks noChangeAspect="1"/>
          </p:cNvPicPr>
          <p:nvPr userDrawn="1"/>
        </p:nvPicPr>
        <p:blipFill>
          <a:blip r:embed="rId4"/>
          <a:stretch>
            <a:fillRect/>
          </a:stretch>
        </p:blipFill>
        <p:spPr>
          <a:xfrm>
            <a:off x="126401" y="6102786"/>
            <a:ext cx="2184279" cy="689897"/>
          </a:xfrm>
          <a:prstGeom prst="rect">
            <a:avLst/>
          </a:prstGeom>
        </p:spPr>
      </p:pic>
    </p:spTree>
    <p:extLst>
      <p:ext uri="{BB962C8B-B14F-4D97-AF65-F5344CB8AC3E}">
        <p14:creationId xmlns:p14="http://schemas.microsoft.com/office/powerpoint/2010/main" val="158543954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estions - Light Background">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EADD43-A049-8E43-AF32-ACC956D74427}"/>
              </a:ext>
            </a:extLst>
          </p:cNvPr>
          <p:cNvSpPr/>
          <p:nvPr userDrawn="1"/>
        </p:nvSpPr>
        <p:spPr>
          <a:xfrm>
            <a:off x="304802" y="223619"/>
            <a:ext cx="2053447" cy="492443"/>
          </a:xfrm>
          <a:prstGeom prst="rect">
            <a:avLst/>
          </a:prstGeom>
        </p:spPr>
        <p:txBody>
          <a:bodyPr wrap="none" lIns="0" tIns="0" rIns="0" bIns="0">
            <a:spAutoFit/>
          </a:bodyPr>
          <a:lstStyle/>
          <a:p>
            <a:r>
              <a:rPr kumimoji="0" lang="en-US" sz="3200" b="0" i="0" u="none" strike="noStrike" kern="0" cap="none" spc="0" normalizeH="0" baseline="0" noProof="0" dirty="0">
                <a:ln>
                  <a:noFill/>
                </a:ln>
                <a:solidFill>
                  <a:schemeClr val="tx1"/>
                </a:solidFill>
                <a:effectLst/>
                <a:uLnTx/>
                <a:uFillTx/>
                <a:latin typeface="IBM Plex Sans" panose="020B0503050203000203" pitchFamily="34" charset="0"/>
              </a:rPr>
              <a:t>Questions?</a:t>
            </a:r>
            <a:endParaRPr lang="en-US" sz="2400" b="0" i="0" dirty="0">
              <a:solidFill>
                <a:schemeClr val="tx1"/>
              </a:solidFill>
              <a:latin typeface="IBM Plex Sans" panose="020B0503050203000203" pitchFamily="34" charset="0"/>
            </a:endParaRPr>
          </a:p>
        </p:txBody>
      </p:sp>
      <p:pic>
        <p:nvPicPr>
          <p:cNvPr id="9" name="Picture 8">
            <a:extLst>
              <a:ext uri="{FF2B5EF4-FFF2-40B4-BE49-F238E27FC236}">
                <a16:creationId xmlns:a16="http://schemas.microsoft.com/office/drawing/2014/main" id="{28C50F53-55D1-5049-82B2-722B4E20CD05}"/>
              </a:ext>
            </a:extLst>
          </p:cNvPr>
          <p:cNvPicPr>
            <a:picLocks noChangeAspect="1"/>
          </p:cNvPicPr>
          <p:nvPr userDrawn="1"/>
        </p:nvPicPr>
        <p:blipFill>
          <a:blip r:embed="rId2"/>
          <a:srcRect/>
          <a:stretch/>
        </p:blipFill>
        <p:spPr>
          <a:xfrm>
            <a:off x="11191750" y="6264902"/>
            <a:ext cx="695452" cy="260793"/>
          </a:xfrm>
          <a:prstGeom prst="rect">
            <a:avLst/>
          </a:prstGeom>
        </p:spPr>
      </p:pic>
      <p:pic>
        <p:nvPicPr>
          <p:cNvPr id="10" name="Picture 9">
            <a:extLst>
              <a:ext uri="{FF2B5EF4-FFF2-40B4-BE49-F238E27FC236}">
                <a16:creationId xmlns:a16="http://schemas.microsoft.com/office/drawing/2014/main" id="{F126A371-3179-EE4E-A480-68D958195141}"/>
              </a:ext>
            </a:extLst>
          </p:cNvPr>
          <p:cNvPicPr>
            <a:picLocks noChangeAspect="1"/>
          </p:cNvPicPr>
          <p:nvPr userDrawn="1"/>
        </p:nvPicPr>
        <p:blipFill>
          <a:blip r:embed="rId3"/>
          <a:srcRect/>
          <a:stretch/>
        </p:blipFill>
        <p:spPr>
          <a:xfrm>
            <a:off x="126402" y="6102786"/>
            <a:ext cx="2184276" cy="689897"/>
          </a:xfrm>
          <a:prstGeom prst="rect">
            <a:avLst/>
          </a:prstGeom>
        </p:spPr>
      </p:pic>
    </p:spTree>
    <p:extLst>
      <p:ext uri="{BB962C8B-B14F-4D97-AF65-F5344CB8AC3E}">
        <p14:creationId xmlns:p14="http://schemas.microsoft.com/office/powerpoint/2010/main" val="378326689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 Black Bkgd - mandatory slide">
    <p:bg>
      <p:bgPr>
        <a:solidFill>
          <a:srgbClr val="000000"/>
        </a:solid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6400800" y="1615950"/>
            <a:ext cx="5486400" cy="3514852"/>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40">
              <a:spcAft>
                <a:spcPts val="400"/>
              </a:spcAft>
            </a:pPr>
            <a:r>
              <a:rPr lang="en-US" sz="800" b="0" i="0" kern="0" dirty="0">
                <a:solidFill>
                  <a:srgbClr val="868D95"/>
                </a:solidFill>
                <a:latin typeface="IBM Plex Sans" panose="020B0503050203000203" pitchFamily="34" charset="0"/>
              </a:rPr>
              <a:t>© Copyright IBM Corporation 2019.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1219140">
              <a:spcAft>
                <a:spcPts val="400"/>
              </a:spcAft>
            </a:pPr>
            <a:r>
              <a:rPr lang="en-US" sz="8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173230" y="1470830"/>
            <a:ext cx="5467351" cy="3258591"/>
          </a:xfrm>
          <a:prstGeom prst="rect">
            <a:avLst/>
          </a:prstGeom>
        </p:spPr>
        <p:txBody>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40"/>
            <a:r>
              <a:rPr lang="en-US" sz="1600" b="0" i="0" kern="0" dirty="0">
                <a:solidFill>
                  <a:srgbClr val="FFFFFF"/>
                </a:solidFill>
                <a:latin typeface="IBM Plex Sans" panose="020B0503050203000203" pitchFamily="34" charset="0"/>
              </a:rPr>
              <a:t>Follow us on:</a:t>
            </a:r>
          </a:p>
          <a:p>
            <a:pPr defTabSz="1219140"/>
            <a:r>
              <a:rPr lang="en-US" sz="1600" b="0" i="0" kern="0" dirty="0">
                <a:solidFill>
                  <a:schemeClr val="accent4"/>
                </a:solidFill>
                <a:latin typeface="IBM Plex Sans" panose="020B0503050203000203" pitchFamily="34" charset="0"/>
                <a:hlinkClick r:id="rId2">
                  <a:extLst>
                    <a:ext uri="{A12FA001-AC4F-418D-AE19-62706E023703}">
                      <ahyp:hlinkClr xmlns:ahyp="http://schemas.microsoft.com/office/drawing/2018/hyperlinkcolor" val="tx"/>
                    </a:ext>
                  </a:extLst>
                </a:hlinkClick>
              </a:rPr>
              <a:t>ibm.com/security</a:t>
            </a:r>
            <a:endParaRPr lang="en-US" sz="1600" b="0" i="0" kern="0" dirty="0">
              <a:solidFill>
                <a:schemeClr val="accent4"/>
              </a:solidFill>
              <a:latin typeface="IBM Plex Sans" panose="020B0503050203000203" pitchFamily="34" charset="0"/>
            </a:endParaRPr>
          </a:p>
          <a:p>
            <a:pPr defTabSz="1219140"/>
            <a:r>
              <a:rPr lang="en-US" sz="1600" b="0" i="0" kern="0" dirty="0">
                <a:solidFill>
                  <a:schemeClr val="accent4"/>
                </a:solidFill>
                <a:latin typeface="IBM Plex Sans" panose="020B0503050203000203" pitchFamily="34" charset="0"/>
                <a:hlinkClick r:id="rId3">
                  <a:extLst>
                    <a:ext uri="{A12FA001-AC4F-418D-AE19-62706E023703}">
                      <ahyp:hlinkClr xmlns:ahyp="http://schemas.microsoft.com/office/drawing/2018/hyperlinkcolor" val="tx"/>
                    </a:ext>
                  </a:extLst>
                </a:hlinkClick>
              </a:rPr>
              <a:t>securityintelligence.com</a:t>
            </a:r>
            <a:endParaRPr lang="en-US" sz="1600" b="0" i="0" kern="0" dirty="0">
              <a:solidFill>
                <a:schemeClr val="accent4"/>
              </a:solidFill>
              <a:latin typeface="IBM Plex Sans" panose="020B0503050203000203" pitchFamily="34" charset="0"/>
            </a:endParaRPr>
          </a:p>
          <a:p>
            <a:pPr defTabSz="1219140"/>
            <a:r>
              <a:rPr lang="en-US" sz="1600" b="0" i="0" kern="0" dirty="0">
                <a:solidFill>
                  <a:schemeClr val="accent4"/>
                </a:solidFill>
                <a:latin typeface="IBM Plex Sans" panose="020B0503050203000203" pitchFamily="34" charset="0"/>
                <a:hlinkClick r:id="rId4">
                  <a:extLst>
                    <a:ext uri="{A12FA001-AC4F-418D-AE19-62706E023703}">
                      <ahyp:hlinkClr xmlns:ahyp="http://schemas.microsoft.com/office/drawing/2018/hyperlinkcolor" val="tx"/>
                    </a:ext>
                  </a:extLst>
                </a:hlinkClick>
              </a:rPr>
              <a:t>ibm.com/security/community</a:t>
            </a:r>
            <a:endParaRPr lang="en-US" sz="1600" b="0" i="0" kern="0" dirty="0">
              <a:solidFill>
                <a:schemeClr val="accent4"/>
              </a:solidFill>
              <a:latin typeface="IBM Plex Sans" panose="020B0503050203000203" pitchFamily="34" charset="0"/>
            </a:endParaRPr>
          </a:p>
          <a:p>
            <a:pPr defTabSz="1219140"/>
            <a:r>
              <a:rPr lang="en-US" sz="1600" b="0" i="0" kern="0" dirty="0">
                <a:solidFill>
                  <a:schemeClr val="accent4"/>
                </a:solidFill>
                <a:latin typeface="IBM Plex Sans" panose="020B0503050203000203" pitchFamily="34" charset="0"/>
                <a:hlinkClick r:id="rId5">
                  <a:extLst>
                    <a:ext uri="{A12FA001-AC4F-418D-AE19-62706E023703}">
                      <ahyp:hlinkClr xmlns:ahyp="http://schemas.microsoft.com/office/drawing/2018/hyperlinkcolor" val="tx"/>
                    </a:ext>
                  </a:extLst>
                </a:hlinkClick>
              </a:rPr>
              <a:t>xforce.ibmcloud.com</a:t>
            </a:r>
            <a:endParaRPr lang="en-US" sz="1600" b="0" i="0" kern="0" dirty="0">
              <a:solidFill>
                <a:schemeClr val="accent4"/>
              </a:solidFill>
              <a:latin typeface="IBM Plex Sans" panose="020B0503050203000203" pitchFamily="34" charset="0"/>
            </a:endParaRPr>
          </a:p>
          <a:p>
            <a:pPr defTabSz="1219140"/>
            <a:r>
              <a:rPr lang="en-US" sz="1600" b="0" i="0" kern="0" dirty="0">
                <a:solidFill>
                  <a:schemeClr val="accent4"/>
                </a:solidFill>
                <a:latin typeface="IBM Plex Sans" panose="020B0503050203000203" pitchFamily="34" charset="0"/>
                <a:hlinkClick r:id="rId6">
                  <a:extLst>
                    <a:ext uri="{A12FA001-AC4F-418D-AE19-62706E023703}">
                      <ahyp:hlinkClr xmlns:ahyp="http://schemas.microsoft.com/office/drawing/2018/hyperlinkcolor" val="tx"/>
                    </a:ext>
                  </a:extLst>
                </a:hlinkClick>
              </a:rPr>
              <a:t>@ibmsecurity</a:t>
            </a:r>
            <a:endParaRPr lang="en-US" sz="1600" b="0" i="0" kern="0" dirty="0">
              <a:solidFill>
                <a:schemeClr val="accent4"/>
              </a:solidFill>
              <a:latin typeface="IBM Plex Sans" panose="020B0503050203000203" pitchFamily="34" charset="0"/>
            </a:endParaRPr>
          </a:p>
          <a:p>
            <a:pPr defTabSz="1219140"/>
            <a:r>
              <a:rPr lang="en-US" sz="1600" b="0" i="0" kern="0" dirty="0">
                <a:solidFill>
                  <a:schemeClr val="accent4"/>
                </a:solidFill>
                <a:latin typeface="IBM Plex Sans" panose="020B0503050203000203" pitchFamily="34" charset="0"/>
                <a:hlinkClick r:id="rId7">
                  <a:extLst>
                    <a:ext uri="{A12FA001-AC4F-418D-AE19-62706E023703}">
                      <ahyp:hlinkClr xmlns:ahyp="http://schemas.microsoft.com/office/drawing/2018/hyperlinkcolor" val="tx"/>
                    </a:ext>
                  </a:extLst>
                </a:hlinkClick>
              </a:rPr>
              <a:t>youtube.com/ibmsecurity</a:t>
            </a:r>
            <a:endParaRPr lang="en-US" sz="1600" b="0" i="0" kern="0" dirty="0">
              <a:solidFill>
                <a:schemeClr val="accent4"/>
              </a:solidFill>
              <a:latin typeface="IBM Plex Sans" panose="020B0503050203000203" pitchFamily="34" charset="0"/>
            </a:endParaRPr>
          </a:p>
          <a:p>
            <a:pPr defTabSz="1219140"/>
            <a:endParaRPr lang="en-US" sz="1600" b="0" i="0" kern="0" dirty="0">
              <a:latin typeface="IBM Plex Sans" panose="020B0503050203000203" pitchFamily="34" charset="0"/>
            </a:endParaRPr>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304802" y="223619"/>
            <a:ext cx="1897955" cy="492443"/>
          </a:xfrm>
          <a:prstGeom prst="rect">
            <a:avLst/>
          </a:prstGeom>
        </p:spPr>
        <p:txBody>
          <a:bodyPr wrap="none" lIns="0" tIns="0" rIns="0" bIns="0">
            <a:spAutoFit/>
          </a:bodyPr>
          <a:lstStyle/>
          <a:p>
            <a:r>
              <a:rPr kumimoji="0" lang="en-US" sz="3200" b="0" i="0" u="none" strike="noStrike" kern="0" cap="none" spc="0" normalizeH="0" baseline="0" noProof="0" dirty="0">
                <a:ln>
                  <a:noFill/>
                </a:ln>
                <a:solidFill>
                  <a:srgbClr val="FFFFFF"/>
                </a:solidFill>
                <a:effectLst/>
                <a:uLnTx/>
                <a:uFillTx/>
                <a:latin typeface="IBM Plex Sans" panose="020B0503050203000203" pitchFamily="34" charset="0"/>
              </a:rPr>
              <a:t>Thank you</a:t>
            </a:r>
            <a:endParaRPr lang="en-US" sz="2400" b="0" i="0" dirty="0">
              <a:solidFill>
                <a:srgbClr val="FFFFFF"/>
              </a:solidFill>
              <a:latin typeface="IBM Plex Sans" panose="020B0503050203000203" pitchFamily="34" charset="0"/>
            </a:endParaRPr>
          </a:p>
        </p:txBody>
      </p:sp>
      <p:pic>
        <p:nvPicPr>
          <p:cNvPr id="11" name="Picture 10">
            <a:extLst>
              <a:ext uri="{FF2B5EF4-FFF2-40B4-BE49-F238E27FC236}">
                <a16:creationId xmlns:a16="http://schemas.microsoft.com/office/drawing/2014/main" id="{0F264B0F-0770-9049-BFBF-3D200C08B503}"/>
              </a:ext>
            </a:extLst>
          </p:cNvPr>
          <p:cNvPicPr>
            <a:picLocks noChangeAspect="1"/>
          </p:cNvPicPr>
          <p:nvPr userDrawn="1"/>
        </p:nvPicPr>
        <p:blipFill>
          <a:blip r:embed="rId8"/>
          <a:stretch>
            <a:fillRect/>
          </a:stretch>
        </p:blipFill>
        <p:spPr>
          <a:xfrm>
            <a:off x="11191750" y="6257438"/>
            <a:ext cx="695452" cy="275721"/>
          </a:xfrm>
          <a:prstGeom prst="rect">
            <a:avLst/>
          </a:prstGeom>
        </p:spPr>
      </p:pic>
      <p:pic>
        <p:nvPicPr>
          <p:cNvPr id="13" name="Picture 12">
            <a:extLst>
              <a:ext uri="{FF2B5EF4-FFF2-40B4-BE49-F238E27FC236}">
                <a16:creationId xmlns:a16="http://schemas.microsoft.com/office/drawing/2014/main" id="{43D20BBD-A091-C348-8BD7-B02F99B6D49C}"/>
              </a:ext>
            </a:extLst>
          </p:cNvPr>
          <p:cNvPicPr>
            <a:picLocks noChangeAspect="1"/>
          </p:cNvPicPr>
          <p:nvPr userDrawn="1"/>
        </p:nvPicPr>
        <p:blipFill>
          <a:blip r:embed="rId9"/>
          <a:stretch>
            <a:fillRect/>
          </a:stretch>
        </p:blipFill>
        <p:spPr>
          <a:xfrm>
            <a:off x="126401" y="6102786"/>
            <a:ext cx="2184279" cy="689897"/>
          </a:xfrm>
          <a:prstGeom prst="rect">
            <a:avLst/>
          </a:prstGeom>
        </p:spPr>
      </p:pic>
    </p:spTree>
    <p:extLst>
      <p:ext uri="{BB962C8B-B14F-4D97-AF65-F5344CB8AC3E}">
        <p14:creationId xmlns:p14="http://schemas.microsoft.com/office/powerpoint/2010/main" val="419236496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ight Bkgd - Thank you mandatory slide">
    <p:bg>
      <p:bgRef idx="1001">
        <a:schemeClr val="bg2"/>
      </p:bgRef>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B6C4513-0568-DF45-BC9F-5834ED1B874D}"/>
              </a:ext>
            </a:extLst>
          </p:cNvPr>
          <p:cNvSpPr txBox="1">
            <a:spLocks/>
          </p:cNvSpPr>
          <p:nvPr userDrawn="1"/>
        </p:nvSpPr>
        <p:spPr>
          <a:xfrm>
            <a:off x="6400800" y="1701800"/>
            <a:ext cx="5486400" cy="3429000"/>
          </a:xfrm>
          <a:prstGeom prst="rect">
            <a:avLst/>
          </a:prstGeom>
        </p:spPr>
        <p:txBody>
          <a:bodyPr vert="horz" lIns="0" tIns="0" rIns="0" bIns="0" rtlCol="0" anchor="t" anchorCtr="0">
            <a:noAutofit/>
          </a:bodyPr>
          <a:lstStyle>
            <a:lvl1pPr marL="0" indent="0" algn="l" rtl="0" eaLnBrk="1" fontAlgn="base" hangingPunct="1">
              <a:lnSpc>
                <a:spcPct val="100000"/>
              </a:lnSpc>
              <a:spcBef>
                <a:spcPts val="0"/>
              </a:spcBef>
              <a:spcAft>
                <a:spcPct val="0"/>
              </a:spcAft>
              <a:buClr>
                <a:srgbClr val="6D6E70"/>
              </a:buClr>
              <a:buSzPct val="90000"/>
              <a:buFont typeface="Wingdings" pitchFamily="2" charset="2"/>
              <a:buNone/>
              <a:defRPr sz="1000">
                <a:solidFill>
                  <a:schemeClr val="bg1"/>
                </a:solidFill>
                <a:latin typeface="IBM Plex Sans" charset="0"/>
                <a:ea typeface="IBM Plex Sans" charset="0"/>
                <a:cs typeface="IBM Plex Sans" charset="0"/>
              </a:defRPr>
            </a:lvl1pPr>
            <a:lvl2pPr marL="0" indent="0" algn="l" rtl="0" eaLnBrk="1" fontAlgn="base" hangingPunct="1">
              <a:lnSpc>
                <a:spcPct val="100000"/>
              </a:lnSpc>
              <a:spcBef>
                <a:spcPts val="0"/>
              </a:spcBef>
              <a:spcAft>
                <a:spcPct val="0"/>
              </a:spcAft>
              <a:buClr>
                <a:schemeClr val="bg1"/>
              </a:buClr>
              <a:buSzPct val="100000"/>
              <a:buFont typeface=".AppleSystemUIFont" charset="-120"/>
              <a:buNone/>
              <a:tabLst/>
              <a:defRPr sz="1400">
                <a:solidFill>
                  <a:schemeClr val="bg1"/>
                </a:solidFill>
                <a:latin typeface="IBM Plex Sans" charset="0"/>
                <a:ea typeface="IBM Plex Sans" charset="0"/>
                <a:cs typeface="IBM Plex Sans" charset="0"/>
              </a:defRPr>
            </a:lvl2pPr>
            <a:lvl3pPr marL="201612" indent="0" algn="l" rtl="0" eaLnBrk="1" fontAlgn="base" hangingPunct="1">
              <a:lnSpc>
                <a:spcPct val="100000"/>
              </a:lnSpc>
              <a:spcBef>
                <a:spcPts val="1100"/>
              </a:spcBef>
              <a:spcAft>
                <a:spcPct val="0"/>
              </a:spcAft>
              <a:buClr>
                <a:schemeClr val="bg1"/>
              </a:buClr>
              <a:buSzPct val="100000"/>
              <a:buFont typeface="Arial" panose="020B0604020202020204" pitchFamily="34" charset="0"/>
              <a:buNone/>
              <a:tabLst/>
              <a:defRPr sz="1400">
                <a:solidFill>
                  <a:schemeClr val="bg1"/>
                </a:solidFill>
                <a:latin typeface="IBM Plex Sans" charset="0"/>
                <a:ea typeface="IBM Plex Sans" charset="0"/>
                <a:cs typeface="IBM Plex Sans" charset="0"/>
              </a:defRPr>
            </a:lvl3pPr>
            <a:lvl4pPr marL="434975" indent="0" algn="l" rtl="0" eaLnBrk="1" fontAlgn="base" hangingPunct="1">
              <a:lnSpc>
                <a:spcPct val="100000"/>
              </a:lnSpc>
              <a:spcBef>
                <a:spcPts val="1100"/>
              </a:spcBef>
              <a:spcAft>
                <a:spcPct val="0"/>
              </a:spcAft>
              <a:buClr>
                <a:schemeClr val="bg1"/>
              </a:buClr>
              <a:buSzPct val="100000"/>
              <a:buFont typeface=".AppleSystemUIFont" charset="-120"/>
              <a:buNone/>
              <a:tabLst/>
              <a:defRPr sz="1400" baseline="0">
                <a:solidFill>
                  <a:schemeClr val="bg1"/>
                </a:solidFill>
                <a:latin typeface="IBM Plex Sans" charset="0"/>
                <a:ea typeface="IBM Plex Sans" charset="0"/>
                <a:cs typeface="IBM Plex Sans" charset="0"/>
              </a:defRPr>
            </a:lvl4pPr>
            <a:lvl5pPr marL="631825" indent="0" algn="l" rtl="0" eaLnBrk="1" fontAlgn="base" hangingPunct="1">
              <a:lnSpc>
                <a:spcPct val="100000"/>
              </a:lnSpc>
              <a:spcBef>
                <a:spcPts val="1100"/>
              </a:spcBef>
              <a:spcAft>
                <a:spcPct val="0"/>
              </a:spcAft>
              <a:buClr>
                <a:schemeClr val="bg1"/>
              </a:buClr>
              <a:buFont typeface=".AppleSystemUIFont" charset="-120"/>
              <a:buNone/>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40">
              <a:spcAft>
                <a:spcPts val="400"/>
              </a:spcAft>
            </a:pPr>
            <a:r>
              <a:rPr lang="en-US" sz="800" b="0" i="0" kern="0" dirty="0">
                <a:solidFill>
                  <a:srgbClr val="868D95"/>
                </a:solidFill>
                <a:latin typeface="IBM Plex Sans" panose="020B0503050203000203" pitchFamily="34" charset="0"/>
              </a:rPr>
              <a:t>© Copyright IBM Corporation 2019.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defTabSz="1219140">
              <a:spcAft>
                <a:spcPts val="400"/>
              </a:spcAft>
            </a:pPr>
            <a:r>
              <a:rPr lang="en-US" sz="800" b="0" i="0" kern="0" dirty="0">
                <a:solidFill>
                  <a:srgbClr val="868D95"/>
                </a:solidFill>
                <a:latin typeface="IBM Plex Sans" panose="020B0503050203000203" pitchFamily="34"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pic>
        <p:nvPicPr>
          <p:cNvPr id="12" name="Picture 11">
            <a:extLst>
              <a:ext uri="{FF2B5EF4-FFF2-40B4-BE49-F238E27FC236}">
                <a16:creationId xmlns:a16="http://schemas.microsoft.com/office/drawing/2014/main" id="{C0D1F545-4658-C745-83C8-A6FB04D766E8}"/>
              </a:ext>
            </a:extLst>
          </p:cNvPr>
          <p:cNvPicPr>
            <a:picLocks noChangeAspect="1"/>
          </p:cNvPicPr>
          <p:nvPr userDrawn="1"/>
        </p:nvPicPr>
        <p:blipFill>
          <a:blip r:embed="rId2"/>
          <a:srcRect/>
          <a:stretch/>
        </p:blipFill>
        <p:spPr>
          <a:xfrm>
            <a:off x="11191750" y="6264902"/>
            <a:ext cx="695452" cy="260793"/>
          </a:xfrm>
          <a:prstGeom prst="rect">
            <a:avLst/>
          </a:prstGeom>
        </p:spPr>
      </p:pic>
      <p:sp>
        <p:nvSpPr>
          <p:cNvPr id="15" name="Text Placeholder 5">
            <a:extLst>
              <a:ext uri="{FF2B5EF4-FFF2-40B4-BE49-F238E27FC236}">
                <a16:creationId xmlns:a16="http://schemas.microsoft.com/office/drawing/2014/main" id="{8B82F0A0-00CA-B846-BA46-A05FFCB6AB88}"/>
              </a:ext>
            </a:extLst>
          </p:cNvPr>
          <p:cNvSpPr txBox="1">
            <a:spLocks/>
          </p:cNvSpPr>
          <p:nvPr userDrawn="1"/>
        </p:nvSpPr>
        <p:spPr>
          <a:xfrm>
            <a:off x="304800" y="1701801"/>
            <a:ext cx="5486400" cy="3027619"/>
          </a:xfrm>
          <a:prstGeom prst="rect">
            <a:avLst/>
          </a:prstGeom>
        </p:spPr>
        <p:txBody>
          <a:bodyPr lIns="0" tIns="0" rIns="0" bIns="0"/>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200">
                <a:solidFill>
                  <a:srgbClr val="6EA6FF"/>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1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40"/>
            <a:r>
              <a:rPr lang="en-US" sz="1600" b="0" i="0" kern="0" dirty="0">
                <a:solidFill>
                  <a:srgbClr val="000000"/>
                </a:solidFill>
                <a:latin typeface="IBM Plex Sans" panose="020B0503050203000203" pitchFamily="34" charset="0"/>
              </a:rPr>
              <a:t>Follow us on:</a:t>
            </a:r>
          </a:p>
          <a:p>
            <a:pPr defTabSz="1219140"/>
            <a:r>
              <a:rPr lang="en-US" sz="1600" b="0" i="0" kern="0" dirty="0">
                <a:solidFill>
                  <a:schemeClr val="accent2"/>
                </a:solidFill>
                <a:latin typeface="IBM Plex Sans" panose="020B0503050203000203" pitchFamily="34" charset="0"/>
                <a:hlinkClick r:id="rId3">
                  <a:extLst>
                    <a:ext uri="{A12FA001-AC4F-418D-AE19-62706E023703}">
                      <ahyp:hlinkClr xmlns:ahyp="http://schemas.microsoft.com/office/drawing/2018/hyperlinkcolor" val="tx"/>
                    </a:ext>
                  </a:extLst>
                </a:hlinkClick>
              </a:rPr>
              <a:t>ibm.com/security</a:t>
            </a:r>
            <a:endParaRPr lang="en-US" sz="1600" b="0" i="0" kern="0" dirty="0">
              <a:solidFill>
                <a:schemeClr val="accent2"/>
              </a:solidFill>
              <a:latin typeface="IBM Plex Sans" panose="020B0503050203000203" pitchFamily="34" charset="0"/>
            </a:endParaRPr>
          </a:p>
          <a:p>
            <a:pPr defTabSz="1219140"/>
            <a:r>
              <a:rPr lang="en-US" sz="1600" b="0" i="0" kern="0" dirty="0">
                <a:solidFill>
                  <a:schemeClr val="accent2"/>
                </a:solidFill>
                <a:latin typeface="IBM Plex Sans" panose="020B0503050203000203" pitchFamily="34" charset="0"/>
                <a:hlinkClick r:id="rId4">
                  <a:extLst>
                    <a:ext uri="{A12FA001-AC4F-418D-AE19-62706E023703}">
                      <ahyp:hlinkClr xmlns:ahyp="http://schemas.microsoft.com/office/drawing/2018/hyperlinkcolor" val="tx"/>
                    </a:ext>
                  </a:extLst>
                </a:hlinkClick>
              </a:rPr>
              <a:t>securityintelligence.com</a:t>
            </a:r>
            <a:endParaRPr lang="en-US" sz="1600" b="0" i="0" kern="0" dirty="0">
              <a:solidFill>
                <a:schemeClr val="accent2"/>
              </a:solidFill>
              <a:latin typeface="IBM Plex Sans" panose="020B0503050203000203" pitchFamily="34" charset="0"/>
            </a:endParaRPr>
          </a:p>
          <a:p>
            <a:pPr defTabSz="1219140"/>
            <a:r>
              <a:rPr lang="en-US" sz="1600" b="0" i="0" kern="0" dirty="0">
                <a:solidFill>
                  <a:schemeClr val="accent2"/>
                </a:solidFill>
                <a:latin typeface="IBM Plex Sans" panose="020B0503050203000203" pitchFamily="34" charset="0"/>
                <a:hlinkClick r:id="rId5">
                  <a:extLst>
                    <a:ext uri="{A12FA001-AC4F-418D-AE19-62706E023703}">
                      <ahyp:hlinkClr xmlns:ahyp="http://schemas.microsoft.com/office/drawing/2018/hyperlinkcolor" val="tx"/>
                    </a:ext>
                  </a:extLst>
                </a:hlinkClick>
              </a:rPr>
              <a:t>ibm.com/security/community</a:t>
            </a:r>
            <a:endParaRPr lang="en-US" sz="1600" b="0" i="0" kern="0" dirty="0">
              <a:solidFill>
                <a:schemeClr val="accent2"/>
              </a:solidFill>
              <a:latin typeface="IBM Plex Sans" panose="020B0503050203000203" pitchFamily="34" charset="0"/>
            </a:endParaRPr>
          </a:p>
          <a:p>
            <a:pPr defTabSz="1219140"/>
            <a:r>
              <a:rPr lang="en-US" sz="1600" b="0" i="0" kern="0" dirty="0">
                <a:solidFill>
                  <a:schemeClr val="accent2"/>
                </a:solidFill>
                <a:latin typeface="IBM Plex Sans" panose="020B0503050203000203" pitchFamily="34" charset="0"/>
                <a:hlinkClick r:id="rId6">
                  <a:extLst>
                    <a:ext uri="{A12FA001-AC4F-418D-AE19-62706E023703}">
                      <ahyp:hlinkClr xmlns:ahyp="http://schemas.microsoft.com/office/drawing/2018/hyperlinkcolor" val="tx"/>
                    </a:ext>
                  </a:extLst>
                </a:hlinkClick>
              </a:rPr>
              <a:t>xforce.ibmcloud.com</a:t>
            </a:r>
            <a:endParaRPr lang="en-US" sz="1600" b="0" i="0" kern="0" dirty="0">
              <a:solidFill>
                <a:schemeClr val="accent2"/>
              </a:solidFill>
              <a:latin typeface="IBM Plex Sans" panose="020B0503050203000203" pitchFamily="34" charset="0"/>
            </a:endParaRPr>
          </a:p>
          <a:p>
            <a:pPr defTabSz="1219140"/>
            <a:r>
              <a:rPr lang="en-US" sz="1600" b="0" i="0" kern="0" dirty="0">
                <a:solidFill>
                  <a:schemeClr val="accent2"/>
                </a:solidFill>
                <a:latin typeface="IBM Plex Sans" panose="020B0503050203000203" pitchFamily="34" charset="0"/>
                <a:hlinkClick r:id="rId7">
                  <a:extLst>
                    <a:ext uri="{A12FA001-AC4F-418D-AE19-62706E023703}">
                      <ahyp:hlinkClr xmlns:ahyp="http://schemas.microsoft.com/office/drawing/2018/hyperlinkcolor" val="tx"/>
                    </a:ext>
                  </a:extLst>
                </a:hlinkClick>
              </a:rPr>
              <a:t>@ibmsecurity</a:t>
            </a:r>
            <a:endParaRPr lang="en-US" sz="1600" b="0" i="0" kern="0" dirty="0">
              <a:solidFill>
                <a:schemeClr val="accent2"/>
              </a:solidFill>
              <a:latin typeface="IBM Plex Sans" panose="020B0503050203000203" pitchFamily="34" charset="0"/>
            </a:endParaRPr>
          </a:p>
          <a:p>
            <a:pPr defTabSz="1219140"/>
            <a:r>
              <a:rPr lang="en-US" sz="1600" b="0" i="0" kern="0" dirty="0">
                <a:solidFill>
                  <a:schemeClr val="accent2"/>
                </a:solidFill>
                <a:latin typeface="IBM Plex Sans" panose="020B0503050203000203" pitchFamily="34" charset="0"/>
                <a:hlinkClick r:id="rId8">
                  <a:extLst>
                    <a:ext uri="{A12FA001-AC4F-418D-AE19-62706E023703}">
                      <ahyp:hlinkClr xmlns:ahyp="http://schemas.microsoft.com/office/drawing/2018/hyperlinkcolor" val="tx"/>
                    </a:ext>
                  </a:extLst>
                </a:hlinkClick>
              </a:rPr>
              <a:t>youtube.com/ibmsecurity</a:t>
            </a:r>
            <a:endParaRPr lang="en-US" sz="1600" b="0" i="0" kern="0" dirty="0">
              <a:solidFill>
                <a:schemeClr val="accent2"/>
              </a:solidFill>
              <a:latin typeface="IBM Plex Sans" panose="020B0503050203000203" pitchFamily="34" charset="0"/>
            </a:endParaRPr>
          </a:p>
        </p:txBody>
      </p:sp>
      <p:sp>
        <p:nvSpPr>
          <p:cNvPr id="17" name="Rectangle 16">
            <a:extLst>
              <a:ext uri="{FF2B5EF4-FFF2-40B4-BE49-F238E27FC236}">
                <a16:creationId xmlns:a16="http://schemas.microsoft.com/office/drawing/2014/main" id="{8AEADD43-A049-8E43-AF32-ACC956D74427}"/>
              </a:ext>
            </a:extLst>
          </p:cNvPr>
          <p:cNvSpPr/>
          <p:nvPr userDrawn="1"/>
        </p:nvSpPr>
        <p:spPr>
          <a:xfrm>
            <a:off x="304802" y="223619"/>
            <a:ext cx="1897955" cy="492443"/>
          </a:xfrm>
          <a:prstGeom prst="rect">
            <a:avLst/>
          </a:prstGeom>
        </p:spPr>
        <p:txBody>
          <a:bodyPr wrap="none" lIns="0" tIns="0" rIns="0" bIns="0">
            <a:spAutoFit/>
          </a:bodyPr>
          <a:lstStyle/>
          <a:p>
            <a:r>
              <a:rPr kumimoji="0" lang="en-US" sz="3200" b="0" i="0" u="none" strike="noStrike" kern="0" cap="none" spc="0" normalizeH="0" baseline="0" noProof="0" dirty="0">
                <a:ln>
                  <a:noFill/>
                </a:ln>
                <a:solidFill>
                  <a:schemeClr val="tx1"/>
                </a:solidFill>
                <a:effectLst/>
                <a:uLnTx/>
                <a:uFillTx/>
                <a:latin typeface="IBM Plex Sans" panose="020B0503050203000203" pitchFamily="34" charset="0"/>
              </a:rPr>
              <a:t>Thank you</a:t>
            </a:r>
            <a:endParaRPr lang="en-US" sz="2400" b="0" i="0" dirty="0">
              <a:solidFill>
                <a:schemeClr val="tx1"/>
              </a:solidFill>
              <a:latin typeface="IBM Plex Sans" panose="020B0503050203000203" pitchFamily="34" charset="0"/>
            </a:endParaRPr>
          </a:p>
        </p:txBody>
      </p:sp>
      <p:pic>
        <p:nvPicPr>
          <p:cNvPr id="7" name="Picture 6">
            <a:extLst>
              <a:ext uri="{FF2B5EF4-FFF2-40B4-BE49-F238E27FC236}">
                <a16:creationId xmlns:a16="http://schemas.microsoft.com/office/drawing/2014/main" id="{9940273C-0ABC-E840-B21C-6269DF4B6E74}"/>
              </a:ext>
            </a:extLst>
          </p:cNvPr>
          <p:cNvPicPr>
            <a:picLocks noChangeAspect="1"/>
          </p:cNvPicPr>
          <p:nvPr userDrawn="1"/>
        </p:nvPicPr>
        <p:blipFill>
          <a:blip r:embed="rId9"/>
          <a:srcRect/>
          <a:stretch/>
        </p:blipFill>
        <p:spPr>
          <a:xfrm>
            <a:off x="126402" y="6102786"/>
            <a:ext cx="2184276" cy="689897"/>
          </a:xfrm>
          <a:prstGeom prst="rect">
            <a:avLst/>
          </a:prstGeom>
        </p:spPr>
      </p:pic>
    </p:spTree>
    <p:extLst>
      <p:ext uri="{BB962C8B-B14F-4D97-AF65-F5344CB8AC3E}">
        <p14:creationId xmlns:p14="http://schemas.microsoft.com/office/powerpoint/2010/main" val="168552864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bm sign-off">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5AB14-2141-2D42-99D8-5779FEA495E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Picture 5"/>
          <p:cNvPicPr>
            <a:picLocks noChangeAspect="1"/>
          </p:cNvPicPr>
          <p:nvPr userDrawn="1"/>
        </p:nvPicPr>
        <p:blipFill>
          <a:blip r:embed="rId3"/>
          <a:stretch>
            <a:fillRect/>
          </a:stretch>
        </p:blipFill>
        <p:spPr>
          <a:xfrm>
            <a:off x="5234604" y="3087490"/>
            <a:ext cx="1722792" cy="683025"/>
          </a:xfrm>
          <a:prstGeom prst="rect">
            <a:avLst/>
          </a:prstGeom>
        </p:spPr>
      </p:pic>
    </p:spTree>
    <p:extLst>
      <p:ext uri="{BB962C8B-B14F-4D97-AF65-F5344CB8AC3E}">
        <p14:creationId xmlns:p14="http://schemas.microsoft.com/office/powerpoint/2010/main" val="4278609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867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3"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5"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Tree>
    <p:extLst>
      <p:ext uri="{BB962C8B-B14F-4D97-AF65-F5344CB8AC3E}">
        <p14:creationId xmlns:p14="http://schemas.microsoft.com/office/powerpoint/2010/main" val="54855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 Light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268226"/>
            <a:ext cx="8558784" cy="443199"/>
          </a:xfrm>
        </p:spPr>
        <p:txBody>
          <a:bodyPr wrap="square">
            <a:spAutoFit/>
          </a:bodyPr>
          <a:lstStyle>
            <a:lvl1pPr>
              <a:defRPr>
                <a:solidFill>
                  <a:schemeClr val="tx1"/>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BC0083C9-1CF9-2744-BD96-DB1613FB6EF9}"/>
              </a:ext>
            </a:extLst>
          </p:cNvPr>
          <p:cNvSpPr>
            <a:spLocks noGrp="1"/>
          </p:cNvSpPr>
          <p:nvPr>
            <p:ph type="ftr" sz="quarter" idx="10"/>
          </p:nvPr>
        </p:nvSpPr>
        <p:spPr/>
        <p:txBody>
          <a:bodyPr/>
          <a:lstStyle>
            <a:lvl1pPr>
              <a:defRPr>
                <a:solidFill>
                  <a:srgbClr val="6F6F6F"/>
                </a:solidFill>
              </a:defRPr>
            </a:lvl1pPr>
          </a:lstStyle>
          <a:p>
            <a:r>
              <a:rPr lang="en-US"/>
              <a:t>IBM Security / © 2019 IBM Corporation</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5" name="Text Placeholder 4">
            <a:extLst>
              <a:ext uri="{FF2B5EF4-FFF2-40B4-BE49-F238E27FC236}">
                <a16:creationId xmlns:a16="http://schemas.microsoft.com/office/drawing/2014/main" id="{07ED9526-743E-6A49-BCCD-C12D6F600602}"/>
              </a:ext>
            </a:extLst>
          </p:cNvPr>
          <p:cNvSpPr>
            <a:spLocks noGrp="1"/>
          </p:cNvSpPr>
          <p:nvPr>
            <p:ph type="body" sz="quarter" idx="12" hasCustomPrompt="1"/>
          </p:nvPr>
        </p:nvSpPr>
        <p:spPr>
          <a:xfrm>
            <a:off x="279400" y="726355"/>
            <a:ext cx="8559800" cy="369332"/>
          </a:xfrm>
        </p:spPr>
        <p:txBody>
          <a:bodyPr/>
          <a:lstStyle>
            <a:lvl1pPr>
              <a:defRPr sz="2133" b="0" i="0">
                <a:solidFill>
                  <a:srgbClr val="868D95"/>
                </a:solidFill>
                <a:latin typeface="IBM Plex Sans" panose="020B0503050203000203" pitchFamily="34" charset="0"/>
              </a:defRPr>
            </a:lvl1pPr>
          </a:lstStyle>
          <a:p>
            <a:pPr lvl="0"/>
            <a:r>
              <a:rPr lang="en-US" dirty="0"/>
              <a:t>Click to edit Master subtitle styles</a:t>
            </a:r>
          </a:p>
        </p:txBody>
      </p:sp>
    </p:spTree>
    <p:extLst>
      <p:ext uri="{BB962C8B-B14F-4D97-AF65-F5344CB8AC3E}">
        <p14:creationId xmlns:p14="http://schemas.microsoft.com/office/powerpoint/2010/main" val="139351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Color-Block-White">
    <p:spTree>
      <p:nvGrpSpPr>
        <p:cNvPr id="1" name=""/>
        <p:cNvGrpSpPr/>
        <p:nvPr/>
      </p:nvGrpSpPr>
      <p:grpSpPr>
        <a:xfrm>
          <a:off x="0" y="0"/>
          <a:ext cx="0" cy="0"/>
          <a:chOff x="0" y="0"/>
          <a:chExt cx="0" cy="0"/>
        </a:xfrm>
      </p:grpSpPr>
      <p:sp>
        <p:nvSpPr>
          <p:cNvPr id="2"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3"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5"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7" name="Rectangle 6"/>
          <p:cNvSpPr/>
          <p:nvPr userDrawn="1"/>
        </p:nvSpPr>
        <p:spPr>
          <a:xfrm>
            <a:off x="0" y="0"/>
            <a:ext cx="12192000" cy="1714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solidFill>
                <a:srgbClr val="051243"/>
              </a:solidFill>
            </a:endParaRPr>
          </a:p>
        </p:txBody>
      </p:sp>
    </p:spTree>
    <p:extLst>
      <p:ext uri="{BB962C8B-B14F-4D97-AF65-F5344CB8AC3E}">
        <p14:creationId xmlns:p14="http://schemas.microsoft.com/office/powerpoint/2010/main" val="1900169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Color-Block-Black">
    <p:spTree>
      <p:nvGrpSpPr>
        <p:cNvPr id="1" name=""/>
        <p:cNvGrpSpPr/>
        <p:nvPr/>
      </p:nvGrpSpPr>
      <p:grpSpPr>
        <a:xfrm>
          <a:off x="0" y="0"/>
          <a:ext cx="0" cy="0"/>
          <a:chOff x="0" y="0"/>
          <a:chExt cx="0" cy="0"/>
        </a:xfrm>
      </p:grpSpPr>
      <p:sp>
        <p:nvSpPr>
          <p:cNvPr id="2"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3"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5"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7" name="Rectangle 6"/>
          <p:cNvSpPr/>
          <p:nvPr userDrawn="1"/>
        </p:nvSpPr>
        <p:spPr>
          <a:xfrm>
            <a:off x="0" y="0"/>
            <a:ext cx="12192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solidFill>
                <a:srgbClr val="051243"/>
              </a:solidFill>
            </a:endParaRPr>
          </a:p>
        </p:txBody>
      </p:sp>
    </p:spTree>
    <p:extLst>
      <p:ext uri="{BB962C8B-B14F-4D97-AF65-F5344CB8AC3E}">
        <p14:creationId xmlns:p14="http://schemas.microsoft.com/office/powerpoint/2010/main" val="4109898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Color-Block-White">
    <p:spTree>
      <p:nvGrpSpPr>
        <p:cNvPr id="1" name=""/>
        <p:cNvGrpSpPr/>
        <p:nvPr/>
      </p:nvGrpSpPr>
      <p:grpSpPr>
        <a:xfrm>
          <a:off x="0" y="0"/>
          <a:ext cx="0" cy="0"/>
          <a:chOff x="0" y="0"/>
          <a:chExt cx="0" cy="0"/>
        </a:xfrm>
      </p:grpSpPr>
      <p:sp>
        <p:nvSpPr>
          <p:cNvPr id="2" name="Rectangle 1"/>
          <p:cNvSpPr/>
          <p:nvPr userDrawn="1"/>
        </p:nvSpPr>
        <p:spPr>
          <a:xfrm>
            <a:off x="0" y="0"/>
            <a:ext cx="304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1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8"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9"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10"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2890512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Color-Block-Black">
    <p:spTree>
      <p:nvGrpSpPr>
        <p:cNvPr id="1" name=""/>
        <p:cNvGrpSpPr/>
        <p:nvPr/>
      </p:nvGrpSpPr>
      <p:grpSpPr>
        <a:xfrm>
          <a:off x="0" y="0"/>
          <a:ext cx="0" cy="0"/>
          <a:chOff x="0" y="0"/>
          <a:chExt cx="0" cy="0"/>
        </a:xfrm>
      </p:grpSpPr>
      <p:sp>
        <p:nvSpPr>
          <p:cNvPr id="2" name="Rectangle 1"/>
          <p:cNvSpPr/>
          <p:nvPr userDrawn="1"/>
        </p:nvSpPr>
        <p:spPr>
          <a:xfrm>
            <a:off x="0" y="0"/>
            <a:ext cx="304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1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15"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a:t>
            </a:r>
            <a:r>
              <a:rPr lang="en-US" sz="333" b="0" i="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2018 IBM Corporation</a:t>
            </a:r>
            <a:r>
              <a:rPr lang="en-US" sz="666" b="0" i="0" baseline="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 </a:t>
            </a:r>
          </a:p>
        </p:txBody>
      </p:sp>
      <p:sp>
        <p:nvSpPr>
          <p:cNvPr id="16"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bg2">
                    <a:alpha val="60000"/>
                  </a:schemeClr>
                </a:solidFill>
                <a:latin typeface="IBM Plex Sans" charset="0"/>
                <a:ea typeface="IBM Plex Sans" charset="0"/>
                <a:cs typeface="IBM Plex Sans" charset="0"/>
              </a:rPr>
              <a:t> </a:t>
            </a:r>
            <a:fld id="{7C9968D1-C8E5-4FE3-AED4-7D4518C301B3}" type="datetime3">
              <a:rPr lang="en-US" sz="666"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bg2">
                  <a:alpha val="60000"/>
                </a:schemeClr>
              </a:solidFill>
              <a:latin typeface="IBM Plex Sans" charset="0"/>
              <a:ea typeface="IBM Plex Sans" charset="0"/>
              <a:cs typeface="IBM Plex Sans" charset="0"/>
            </a:endParaRPr>
          </a:p>
        </p:txBody>
      </p:sp>
      <p:sp>
        <p:nvSpPr>
          <p:cNvPr id="17"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bg2"/>
                </a:solidFill>
                <a:latin typeface="IBM Plex Sans" charset="0"/>
                <a:ea typeface="IBM Plex Sans" charset="0"/>
                <a:cs typeface="IBM Plex Sans" charset="0"/>
              </a:rPr>
              <a:pPr algn="l"/>
              <a:t>‹#›</a:t>
            </a:fld>
            <a:endParaRPr lang="en-US" sz="667"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3575817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0/50-Color-Block-Black-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9" name="Rectangle 8"/>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18"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a:t>
            </a:r>
            <a:r>
              <a:rPr lang="en-US" sz="333" b="0" i="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2018 IBM Corporation</a:t>
            </a:r>
            <a:r>
              <a:rPr lang="en-US" sz="666" b="0" i="0" baseline="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 </a:t>
            </a:r>
          </a:p>
        </p:txBody>
      </p:sp>
      <p:sp>
        <p:nvSpPr>
          <p:cNvPr id="19"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bg2">
                    <a:alpha val="60000"/>
                  </a:schemeClr>
                </a:solidFill>
                <a:latin typeface="IBM Plex Sans" charset="0"/>
                <a:ea typeface="IBM Plex Sans" charset="0"/>
                <a:cs typeface="IBM Plex Sans" charset="0"/>
              </a:rPr>
              <a:t> </a:t>
            </a:r>
            <a:fld id="{7C9968D1-C8E5-4FE3-AED4-7D4518C301B3}" type="datetime3">
              <a:rPr lang="en-US" sz="666"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bg2">
                  <a:alpha val="60000"/>
                </a:schemeClr>
              </a:solidFill>
              <a:latin typeface="IBM Plex Sans" charset="0"/>
              <a:ea typeface="IBM Plex Sans" charset="0"/>
              <a:cs typeface="IBM Plex Sans" charset="0"/>
            </a:endParaRPr>
          </a:p>
        </p:txBody>
      </p:sp>
      <p:sp>
        <p:nvSpPr>
          <p:cNvPr id="20"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IBM Services | Offering Management</a:t>
            </a:r>
          </a:p>
        </p:txBody>
      </p:sp>
      <p:sp>
        <p:nvSpPr>
          <p:cNvPr id="21"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bg2"/>
                </a:solidFill>
                <a:latin typeface="IBM Plex Sans" charset="0"/>
                <a:ea typeface="IBM Plex Sans" charset="0"/>
                <a:cs typeface="IBM Plex Sans" charset="0"/>
              </a:rPr>
              <a:pPr algn="l"/>
              <a:t>‹#›</a:t>
            </a:fld>
            <a:endParaRPr lang="en-US" sz="667"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3833624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Color-Block-Black-Right">
    <p:spTree>
      <p:nvGrpSpPr>
        <p:cNvPr id="1" name=""/>
        <p:cNvGrpSpPr/>
        <p:nvPr/>
      </p:nvGrpSpPr>
      <p:grpSpPr>
        <a:xfrm>
          <a:off x="0" y="0"/>
          <a:ext cx="0" cy="0"/>
          <a:chOff x="0" y="0"/>
          <a:chExt cx="0" cy="0"/>
        </a:xfrm>
      </p:grpSpPr>
      <p:sp>
        <p:nvSpPr>
          <p:cNvPr id="2"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3"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5"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sp>
        <p:nvSpPr>
          <p:cNvPr id="7" name="Rectangle 6"/>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3676396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Color-Block-Blue-Lef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9" name="Rectangle 8"/>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18"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a:t>
            </a:r>
            <a:r>
              <a:rPr lang="en-US" sz="333" b="0" i="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2018 IBM Corporation</a:t>
            </a:r>
            <a:r>
              <a:rPr lang="en-US" sz="666" b="0" i="0" baseline="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 </a:t>
            </a:r>
          </a:p>
        </p:txBody>
      </p:sp>
      <p:sp>
        <p:nvSpPr>
          <p:cNvPr id="19"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bg2">
                    <a:alpha val="60000"/>
                  </a:schemeClr>
                </a:solidFill>
                <a:latin typeface="IBM Plex Sans" charset="0"/>
                <a:ea typeface="IBM Plex Sans" charset="0"/>
                <a:cs typeface="IBM Plex Sans" charset="0"/>
              </a:rPr>
              <a:t> </a:t>
            </a:r>
            <a:fld id="{7C9968D1-C8E5-4FE3-AED4-7D4518C301B3}" type="datetime3">
              <a:rPr lang="en-US" sz="666"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bg2">
                  <a:alpha val="60000"/>
                </a:schemeClr>
              </a:solidFill>
              <a:latin typeface="IBM Plex Sans" charset="0"/>
              <a:ea typeface="IBM Plex Sans" charset="0"/>
              <a:cs typeface="IBM Plex Sans" charset="0"/>
            </a:endParaRPr>
          </a:p>
        </p:txBody>
      </p:sp>
      <p:sp>
        <p:nvSpPr>
          <p:cNvPr id="20"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IBM Services | Offering Management</a:t>
            </a:r>
          </a:p>
        </p:txBody>
      </p:sp>
      <p:sp>
        <p:nvSpPr>
          <p:cNvPr id="21"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bg2"/>
                </a:solidFill>
                <a:latin typeface="IBM Plex Sans" charset="0"/>
                <a:ea typeface="IBM Plex Sans" charset="0"/>
                <a:cs typeface="IBM Plex Sans" charset="0"/>
              </a:rPr>
              <a:pPr algn="l"/>
              <a:t>‹#›</a:t>
            </a:fld>
            <a:endParaRPr lang="en-US" sz="667"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561283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Color-Block-Blue-Right">
    <p:spTree>
      <p:nvGrpSpPr>
        <p:cNvPr id="1" name=""/>
        <p:cNvGrpSpPr/>
        <p:nvPr/>
      </p:nvGrpSpPr>
      <p:grpSpPr>
        <a:xfrm>
          <a:off x="0" y="0"/>
          <a:ext cx="0" cy="0"/>
          <a:chOff x="0" y="0"/>
          <a:chExt cx="0" cy="0"/>
        </a:xfrm>
      </p:grpSpPr>
      <p:sp>
        <p:nvSpPr>
          <p:cNvPr id="2"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3"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IBM Services | Offering Management</a:t>
            </a:r>
          </a:p>
        </p:txBody>
      </p:sp>
      <p:sp>
        <p:nvSpPr>
          <p:cNvPr id="5"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sp>
        <p:nvSpPr>
          <p:cNvPr id="7" name="Rectangle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3617472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Block-Gradient-1">
    <p:spTree>
      <p:nvGrpSpPr>
        <p:cNvPr id="1" name=""/>
        <p:cNvGrpSpPr/>
        <p:nvPr/>
      </p:nvGrpSpPr>
      <p:grpSpPr>
        <a:xfrm>
          <a:off x="0" y="0"/>
          <a:ext cx="0" cy="0"/>
          <a:chOff x="0" y="0"/>
          <a:chExt cx="0" cy="0"/>
        </a:xfrm>
      </p:grpSpPr>
      <p:sp>
        <p:nvSpPr>
          <p:cNvPr id="10" name="Rectangle 9"/>
          <p:cNvSpPr/>
          <p:nvPr userDrawn="1"/>
        </p:nvSpPr>
        <p:spPr>
          <a:xfrm>
            <a:off x="0" y="0"/>
            <a:ext cx="30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11" name="Rectangle 10"/>
          <p:cNvSpPr/>
          <p:nvPr userDrawn="1"/>
        </p:nvSpPr>
        <p:spPr>
          <a:xfrm>
            <a:off x="3048000" y="0"/>
            <a:ext cx="304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12" name="Rectangle 11"/>
          <p:cNvSpPr/>
          <p:nvPr userDrawn="1"/>
        </p:nvSpPr>
        <p:spPr>
          <a:xfrm>
            <a:off x="6096000" y="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0" y="6515119"/>
            <a:ext cx="471765" cy="190500"/>
          </a:xfrm>
          <a:prstGeom prst="rect">
            <a:avLst/>
          </a:prstGeom>
        </p:spPr>
      </p:pic>
      <p:sp>
        <p:nvSpPr>
          <p:cNvPr id="18"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a:t>
            </a:r>
            <a:r>
              <a:rPr lang="en-US" sz="333" b="0" i="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2018 IBM Corporation</a:t>
            </a:r>
            <a:r>
              <a:rPr lang="en-US" sz="666" b="0" i="0" baseline="0" dirty="0">
                <a:solidFill>
                  <a:schemeClr val="bg2">
                    <a:alpha val="60000"/>
                  </a:schemeClr>
                </a:solidFill>
                <a:latin typeface="IBM Plex Sans" charset="0"/>
                <a:ea typeface="IBM Plex Sans" charset="0"/>
                <a:cs typeface="IBM Plex Sans" charset="0"/>
              </a:rPr>
              <a:t>              </a:t>
            </a:r>
            <a:r>
              <a:rPr lang="en-US" sz="666" b="0" i="0" dirty="0">
                <a:solidFill>
                  <a:schemeClr val="bg2">
                    <a:alpha val="60000"/>
                  </a:schemeClr>
                </a:solidFill>
                <a:latin typeface="IBM Plex Sans" charset="0"/>
                <a:ea typeface="IBM Plex Sans" charset="0"/>
                <a:cs typeface="IBM Plex Sans" charset="0"/>
              </a:rPr>
              <a:t> </a:t>
            </a:r>
          </a:p>
        </p:txBody>
      </p:sp>
      <p:sp>
        <p:nvSpPr>
          <p:cNvPr id="19"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bg2">
                    <a:alpha val="60000"/>
                  </a:schemeClr>
                </a:solidFill>
                <a:latin typeface="IBM Plex Sans" charset="0"/>
                <a:ea typeface="IBM Plex Sans" charset="0"/>
                <a:cs typeface="IBM Plex Sans" charset="0"/>
              </a:rPr>
              <a:t> </a:t>
            </a:r>
            <a:fld id="{7C9968D1-C8E5-4FE3-AED4-7D4518C301B3}" type="datetime3">
              <a:rPr lang="en-US" sz="666"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bg2">
                  <a:alpha val="60000"/>
                </a:schemeClr>
              </a:solidFill>
              <a:latin typeface="IBM Plex Sans" charset="0"/>
              <a:ea typeface="IBM Plex Sans" charset="0"/>
              <a:cs typeface="IBM Plex Sans" charset="0"/>
            </a:endParaRPr>
          </a:p>
        </p:txBody>
      </p:sp>
      <p:sp>
        <p:nvSpPr>
          <p:cNvPr id="20"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IBM Services | Offering Management</a:t>
            </a:r>
          </a:p>
        </p:txBody>
      </p:sp>
      <p:sp>
        <p:nvSpPr>
          <p:cNvPr id="21"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bg2"/>
                </a:solidFill>
                <a:latin typeface="IBM Plex Sans" charset="0"/>
                <a:ea typeface="IBM Plex Sans" charset="0"/>
                <a:cs typeface="IBM Plex Sans" charset="0"/>
              </a:rPr>
              <a:pPr algn="l"/>
              <a:t>‹#›</a:t>
            </a:fld>
            <a:endParaRPr lang="en-US" sz="667"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264976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Block-Gradient-2">
    <p:spTree>
      <p:nvGrpSpPr>
        <p:cNvPr id="1" name=""/>
        <p:cNvGrpSpPr/>
        <p:nvPr/>
      </p:nvGrpSpPr>
      <p:grpSpPr>
        <a:xfrm>
          <a:off x="0" y="0"/>
          <a:ext cx="0" cy="0"/>
          <a:chOff x="0" y="0"/>
          <a:chExt cx="0" cy="0"/>
        </a:xfrm>
      </p:grpSpPr>
      <p:sp>
        <p:nvSpPr>
          <p:cNvPr id="9" name="Rectangle 8"/>
          <p:cNvSpPr/>
          <p:nvPr userDrawn="1"/>
        </p:nvSpPr>
        <p:spPr>
          <a:xfrm>
            <a:off x="9144000" y="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10" name="Rectangle 9"/>
          <p:cNvSpPr/>
          <p:nvPr userDrawn="1"/>
        </p:nvSpPr>
        <p:spPr>
          <a:xfrm>
            <a:off x="6096000" y="0"/>
            <a:ext cx="304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11" name="Rectangle 10"/>
          <p:cNvSpPr/>
          <p:nvPr userDrawn="1"/>
        </p:nvSpPr>
        <p:spPr>
          <a:xfrm>
            <a:off x="3048000" y="0"/>
            <a:ext cx="30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333"/>
          </a:p>
        </p:txBody>
      </p:sp>
      <p:sp>
        <p:nvSpPr>
          <p:cNvPr id="2" name="Footer Placeholder 3"/>
          <p:cNvSpPr txBox="1">
            <a:spLocks/>
          </p:cNvSpPr>
          <p:nvPr userDrawn="1"/>
        </p:nvSpPr>
        <p:spPr>
          <a:xfrm>
            <a:off x="762000" y="6583681"/>
            <a:ext cx="1118125"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tx1">
                    <a:alpha val="60000"/>
                  </a:schemeClr>
                </a:solidFill>
                <a:latin typeface="IBM Plex Sans" charset="0"/>
                <a:ea typeface="IBM Plex Sans" charset="0"/>
                <a:cs typeface="IBM Plex Sans" charset="0"/>
              </a:rPr>
              <a:t>©</a:t>
            </a:r>
            <a:r>
              <a:rPr lang="en-US" sz="333" b="0" i="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2018 IBM Corporation</a:t>
            </a:r>
            <a:r>
              <a:rPr lang="en-US" sz="666" b="0" i="0" baseline="0" dirty="0">
                <a:solidFill>
                  <a:schemeClr val="tx1">
                    <a:alpha val="60000"/>
                  </a:schemeClr>
                </a:solidFill>
                <a:latin typeface="IBM Plex Sans" charset="0"/>
                <a:ea typeface="IBM Plex Sans" charset="0"/>
                <a:cs typeface="IBM Plex Sans" charset="0"/>
              </a:rPr>
              <a:t>              </a:t>
            </a:r>
            <a:r>
              <a:rPr lang="en-US" sz="666" b="0" i="0" dirty="0">
                <a:solidFill>
                  <a:schemeClr val="tx1">
                    <a:alpha val="60000"/>
                  </a:schemeClr>
                </a:solidFill>
                <a:latin typeface="IBM Plex Sans" charset="0"/>
                <a:ea typeface="IBM Plex Sans" charset="0"/>
                <a:cs typeface="IBM Plex Sans" charset="0"/>
              </a:rPr>
              <a:t> </a:t>
            </a:r>
          </a:p>
        </p:txBody>
      </p:sp>
      <p:sp>
        <p:nvSpPr>
          <p:cNvPr id="3" name="Date Placeholder 2"/>
          <p:cNvSpPr txBox="1">
            <a:spLocks/>
          </p:cNvSpPr>
          <p:nvPr userDrawn="1"/>
        </p:nvSpPr>
        <p:spPr>
          <a:xfrm>
            <a:off x="1880125" y="6583047"/>
            <a:ext cx="1143000" cy="183809"/>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666" b="0" i="0" dirty="0">
                <a:solidFill>
                  <a:schemeClr val="tx1">
                    <a:alpha val="60000"/>
                  </a:schemeClr>
                </a:solidFill>
                <a:latin typeface="IBM Plex Sans" charset="0"/>
                <a:ea typeface="IBM Plex Sans" charset="0"/>
                <a:cs typeface="IBM Plex Sans" charset="0"/>
              </a:rPr>
              <a:t> </a:t>
            </a:r>
            <a:fld id="{7C9968D1-C8E5-4FE3-AED4-7D4518C301B3}" type="datetime3">
              <a:rPr lang="en-US" sz="666"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25 February 2020</a:t>
            </a:fld>
            <a:endParaRPr lang="en-US" sz="666" b="0" i="0" dirty="0">
              <a:solidFill>
                <a:schemeClr val="tx1">
                  <a:alpha val="60000"/>
                </a:schemeClr>
              </a:solidFill>
              <a:latin typeface="IBM Plex Sans" charset="0"/>
              <a:ea typeface="IBM Plex Sans" charset="0"/>
              <a:cs typeface="IBM Plex Sans" charset="0"/>
            </a:endParaRPr>
          </a:p>
        </p:txBody>
      </p:sp>
      <p:sp>
        <p:nvSpPr>
          <p:cNvPr id="4" name="Footer Placeholder 3"/>
          <p:cNvSpPr txBox="1">
            <a:spLocks/>
          </p:cNvSpPr>
          <p:nvPr userDrawn="1"/>
        </p:nvSpPr>
        <p:spPr>
          <a:xfrm>
            <a:off x="3238500" y="6583681"/>
            <a:ext cx="1903680" cy="182543"/>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6" b="0" i="0" dirty="0">
                <a:solidFill>
                  <a:schemeClr val="bg2">
                    <a:alpha val="60000"/>
                  </a:schemeClr>
                </a:solidFill>
                <a:latin typeface="IBM Plex Sans" charset="0"/>
                <a:ea typeface="IBM Plex Sans" charset="0"/>
                <a:cs typeface="IBM Plex Sans" charset="0"/>
              </a:rPr>
              <a:t>IBM Services | Offering Management</a:t>
            </a:r>
          </a:p>
        </p:txBody>
      </p:sp>
      <p:sp>
        <p:nvSpPr>
          <p:cNvPr id="5" name="Slide Number Placeholder 2"/>
          <p:cNvSpPr txBox="1">
            <a:spLocks/>
          </p:cNvSpPr>
          <p:nvPr userDrawn="1"/>
        </p:nvSpPr>
        <p:spPr>
          <a:xfrm>
            <a:off x="379049" y="6578160"/>
            <a:ext cx="273233" cy="182542"/>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67" b="0" i="0" smtClean="0">
                <a:solidFill>
                  <a:schemeClr val="tx1"/>
                </a:solidFill>
                <a:latin typeface="IBM Plex Sans" charset="0"/>
                <a:ea typeface="IBM Plex Sans" charset="0"/>
                <a:cs typeface="IBM Plex Sans" charset="0"/>
              </a:rPr>
              <a:pPr algn="l"/>
              <a:t>‹#›</a:t>
            </a:fld>
            <a:endParaRPr lang="en-US" sz="667" b="0" i="0" dirty="0">
              <a:solidFill>
                <a:schemeClr val="tx1"/>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019" y="6515114"/>
            <a:ext cx="471765" cy="190501"/>
          </a:xfrm>
          <a:prstGeom prst="rect">
            <a:avLst/>
          </a:prstGeom>
        </p:spPr>
      </p:pic>
    </p:spTree>
    <p:extLst>
      <p:ext uri="{BB962C8B-B14F-4D97-AF65-F5344CB8AC3E}">
        <p14:creationId xmlns:p14="http://schemas.microsoft.com/office/powerpoint/2010/main" val="26777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01450-92E1-724D-A5F6-473B7ACEECEC}"/>
              </a:ext>
            </a:extLst>
          </p:cNvPr>
          <p:cNvSpPr>
            <a:spLocks noGrp="1"/>
          </p:cNvSpPr>
          <p:nvPr>
            <p:ph type="sldNum" sz="quarter" idx="10"/>
          </p:nvPr>
        </p:nvSpPr>
        <p:spPr/>
        <p:txBody>
          <a:bodyPr/>
          <a:lstStyle/>
          <a:p>
            <a:fld id="{59395FB3-9C97-154F-86B2-7E381B951268}" type="slidenum">
              <a:rPr lang="en-US" smtClean="0"/>
              <a:pPr/>
              <a:t>‹#›</a:t>
            </a:fld>
            <a:endParaRPr lang="en-US" dirty="0"/>
          </a:p>
        </p:txBody>
      </p:sp>
      <p:sp>
        <p:nvSpPr>
          <p:cNvPr id="4" name="Footer Placeholder 3">
            <a:extLst>
              <a:ext uri="{FF2B5EF4-FFF2-40B4-BE49-F238E27FC236}">
                <a16:creationId xmlns:a16="http://schemas.microsoft.com/office/drawing/2014/main" id="{EC2A3E60-1BCD-1B45-9D4B-10459E929C8E}"/>
              </a:ext>
            </a:extLst>
          </p:cNvPr>
          <p:cNvSpPr>
            <a:spLocks noGrp="1"/>
          </p:cNvSpPr>
          <p:nvPr>
            <p:ph type="ftr" sz="quarter" idx="11"/>
          </p:nvPr>
        </p:nvSpPr>
        <p:spPr/>
        <p:txBody>
          <a:bodyPr/>
          <a:lstStyle/>
          <a:p>
            <a:r>
              <a:rPr lang="en-US"/>
              <a:t>IBM Security / © 2019 IBM Corporation</a:t>
            </a:r>
            <a:endParaRPr lang="en-US" dirty="0"/>
          </a:p>
        </p:txBody>
      </p:sp>
      <p:sp>
        <p:nvSpPr>
          <p:cNvPr id="6" name="Content Placeholder 5">
            <a:extLst>
              <a:ext uri="{FF2B5EF4-FFF2-40B4-BE49-F238E27FC236}">
                <a16:creationId xmlns:a16="http://schemas.microsoft.com/office/drawing/2014/main" id="{C659A966-EB36-5A4C-8354-13BD9888A55A}"/>
              </a:ext>
            </a:extLst>
          </p:cNvPr>
          <p:cNvSpPr>
            <a:spLocks noGrp="1"/>
          </p:cNvSpPr>
          <p:nvPr>
            <p:ph sz="quarter" idx="12"/>
          </p:nvPr>
        </p:nvSpPr>
        <p:spPr>
          <a:xfrm>
            <a:off x="304800" y="1706881"/>
            <a:ext cx="8534400" cy="4540251"/>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marL="764080" indent="-249754">
              <a:buClrTx/>
              <a:buFont typeface="System Font Regular"/>
              <a:buChar char="–"/>
              <a:tabLst/>
              <a:defRPr b="0" i="0">
                <a:solidFill>
                  <a:schemeClr val="tx1"/>
                </a:solidFill>
                <a:latin typeface="IBM Plex Sans" panose="020B0503050203000203" pitchFamily="34" charset="0"/>
              </a:defRPr>
            </a:lvl4pPr>
            <a:lvl5pPr marL="990550" indent="-218007">
              <a:buClrTx/>
              <a:buFont typeface="System Font Regular"/>
              <a:buChar char="»"/>
              <a:tabLst/>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525B0E80-81C6-3D48-A0D3-DAEEC558C1C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122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2-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171548-9505-824E-BDB9-79305FA3AD54}"/>
              </a:ext>
            </a:extLst>
          </p:cNvPr>
          <p:cNvSpPr>
            <a:spLocks noGrp="1"/>
          </p:cNvSpPr>
          <p:nvPr>
            <p:ph type="body" sz="quarter" idx="12"/>
          </p:nvPr>
        </p:nvSpPr>
        <p:spPr>
          <a:xfrm>
            <a:off x="304800" y="1718733"/>
            <a:ext cx="5486400" cy="4275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EF9F6E35-71E2-FD44-86CC-050DA933B102}"/>
              </a:ext>
            </a:extLst>
          </p:cNvPr>
          <p:cNvSpPr>
            <a:spLocks noGrp="1"/>
          </p:cNvSpPr>
          <p:nvPr>
            <p:ph type="body" sz="quarter" idx="13"/>
          </p:nvPr>
        </p:nvSpPr>
        <p:spPr>
          <a:xfrm>
            <a:off x="6400801" y="1718733"/>
            <a:ext cx="5486308" cy="4275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268225"/>
            <a:ext cx="8558784" cy="443199"/>
          </a:xfrm>
        </p:spPr>
        <p:txBody>
          <a:bodyPr wrap="square">
            <a:sp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B5A5AB81-CA56-6641-83F1-C347017E0E6B}"/>
              </a:ext>
            </a:extLst>
          </p:cNvPr>
          <p:cNvSpPr>
            <a:spLocks noGrp="1"/>
          </p:cNvSpPr>
          <p:nvPr>
            <p:ph type="ftr" sz="quarter" idx="14"/>
          </p:nvPr>
        </p:nvSpPr>
        <p:spPr/>
        <p:txBody>
          <a:bodyPr/>
          <a:lstStyle>
            <a:lvl1pPr>
              <a:defRPr>
                <a:solidFill>
                  <a:srgbClr val="868D95"/>
                </a:solidFill>
              </a:defRPr>
            </a:lvl1pPr>
          </a:lstStyle>
          <a:p>
            <a:r>
              <a:rPr lang="en-US"/>
              <a:t>IBM Security / © 2019 IBM Corporation</a:t>
            </a:r>
            <a:endParaRPr lang="en-US" dirty="0"/>
          </a:p>
        </p:txBody>
      </p:sp>
      <p:sp>
        <p:nvSpPr>
          <p:cNvPr id="5" name="Slide Number Placeholder 4">
            <a:extLst>
              <a:ext uri="{FF2B5EF4-FFF2-40B4-BE49-F238E27FC236}">
                <a16:creationId xmlns:a16="http://schemas.microsoft.com/office/drawing/2014/main" id="{AE2D2EA9-7CAF-834F-8BE8-8BD428803CD8}"/>
              </a:ext>
            </a:extLst>
          </p:cNvPr>
          <p:cNvSpPr>
            <a:spLocks noGrp="1"/>
          </p:cNvSpPr>
          <p:nvPr>
            <p:ph type="sldNum" sz="quarter" idx="15"/>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51332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80416" y="268224"/>
            <a:ext cx="8558784" cy="1072896"/>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IBM Security / © 2019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27066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04800" y="271708"/>
            <a:ext cx="5486401" cy="5972459"/>
          </a:xfrm>
        </p:spPr>
        <p:txBody>
          <a:bodyPr/>
          <a:lstStyle>
            <a:lvl1pPr>
              <a:lnSpc>
                <a:spcPct val="90000"/>
              </a:lnSpc>
              <a:defRPr sz="3200" b="0">
                <a:solidFill>
                  <a:schemeClr val="tx1"/>
                </a:solidFill>
              </a:defRPr>
            </a:lvl1pPr>
          </a:lstStyle>
          <a:p>
            <a:r>
              <a:rPr lang="en-US" b="1" dirty="0">
                <a:solidFill>
                  <a:schemeClr val="accent3"/>
                </a:solidFill>
              </a:rPr>
              <a:t>IBM </a:t>
            </a:r>
            <a:r>
              <a:rPr lang="en-US" b="1" dirty="0">
                <a:solidFill>
                  <a:srgbClr val="3E429A"/>
                </a:solidFill>
              </a:rPr>
              <a:t>P</a:t>
            </a:r>
            <a:r>
              <a:rPr lang="en-US" b="1" dirty="0">
                <a:solidFill>
                  <a:srgbClr val="3C65A9"/>
                </a:solidFill>
              </a:rPr>
              <a:t>r</a:t>
            </a:r>
            <a:r>
              <a:rPr lang="en-US" b="1" dirty="0">
                <a:solidFill>
                  <a:srgbClr val="406BB6"/>
                </a:solidFill>
              </a:rPr>
              <a:t>o</a:t>
            </a:r>
            <a:r>
              <a:rPr lang="en-US" b="1" dirty="0">
                <a:solidFill>
                  <a:srgbClr val="4A86B9"/>
                </a:solidFill>
              </a:rPr>
              <a:t>d</a:t>
            </a:r>
            <a:r>
              <a:rPr lang="en-US" b="1" dirty="0">
                <a:solidFill>
                  <a:srgbClr val="4E9599"/>
                </a:solidFill>
              </a:rPr>
              <a:t>u</a:t>
            </a:r>
            <a:r>
              <a:rPr lang="en-US" b="1" dirty="0">
                <a:solidFill>
                  <a:srgbClr val="7EA74F"/>
                </a:solidFill>
              </a:rPr>
              <a:t>c</a:t>
            </a:r>
            <a:r>
              <a:rPr lang="en-US" b="1" dirty="0">
                <a:solidFill>
                  <a:srgbClr val="DDC53C"/>
                </a:solidFill>
              </a:rPr>
              <a:t>t</a:t>
            </a:r>
            <a:r>
              <a:rPr lang="en-US" b="1" dirty="0">
                <a:solidFill>
                  <a:schemeClr val="accent3"/>
                </a:solidFill>
              </a:rPr>
              <a:t> </a:t>
            </a:r>
            <a:r>
              <a:rPr lang="en-US" b="1" dirty="0">
                <a:solidFill>
                  <a:srgbClr val="DEBA3B"/>
                </a:solidFill>
              </a:rPr>
              <a:t>M</a:t>
            </a:r>
            <a:r>
              <a:rPr lang="en-US" b="1" dirty="0">
                <a:solidFill>
                  <a:srgbClr val="EFB036"/>
                </a:solidFill>
              </a:rPr>
              <a:t>a</a:t>
            </a:r>
            <a:r>
              <a:rPr lang="en-US" b="1" dirty="0">
                <a:solidFill>
                  <a:srgbClr val="FAA82E"/>
                </a:solidFill>
              </a:rPr>
              <a:t>r</a:t>
            </a:r>
            <a:r>
              <a:rPr lang="en-US" b="1" dirty="0">
                <a:solidFill>
                  <a:srgbClr val="DA9B4D"/>
                </a:solidFill>
              </a:rPr>
              <a:t>k</a:t>
            </a:r>
            <a:r>
              <a:rPr lang="en-US" b="1" dirty="0">
                <a:solidFill>
                  <a:srgbClr val="F6772A"/>
                </a:solidFill>
              </a:rPr>
              <a:t>e</a:t>
            </a:r>
            <a:r>
              <a:rPr lang="en-US" b="1" dirty="0">
                <a:solidFill>
                  <a:srgbClr val="F1663F"/>
                </a:solidFill>
              </a:rPr>
              <a:t>t</a:t>
            </a:r>
            <a:r>
              <a:rPr lang="en-US" b="1" dirty="0">
                <a:solidFill>
                  <a:srgbClr val="E94130"/>
                </a:solidFill>
              </a:rPr>
              <a:t>i</a:t>
            </a:r>
            <a:r>
              <a:rPr lang="en-US" b="1" dirty="0">
                <a:solidFill>
                  <a:srgbClr val="D75E61"/>
                </a:solidFill>
              </a:rPr>
              <a:t>n</a:t>
            </a:r>
            <a:r>
              <a:rPr lang="en-US" b="1" dirty="0">
                <a:solidFill>
                  <a:srgbClr val="B959A1"/>
                </a:solidFill>
              </a:rPr>
              <a:t>g</a:t>
            </a:r>
            <a:endParaRPr lang="en-US" dirty="0"/>
          </a:p>
        </p:txBody>
      </p:sp>
      <p:pic>
        <p:nvPicPr>
          <p:cNvPr id="6" name="Picture 5">
            <a:extLst>
              <a:ext uri="{FF2B5EF4-FFF2-40B4-BE49-F238E27FC236}">
                <a16:creationId xmlns:a16="http://schemas.microsoft.com/office/drawing/2014/main" id="{08C3B011-222D-FC45-85C9-24C79BF7F461}"/>
              </a:ext>
            </a:extLst>
          </p:cNvPr>
          <p:cNvPicPr>
            <a:picLocks noChangeAspect="1"/>
          </p:cNvPicPr>
          <p:nvPr userDrawn="1"/>
        </p:nvPicPr>
        <p:blipFill>
          <a:blip r:embed="rId2"/>
          <a:stretch>
            <a:fillRect/>
          </a:stretch>
        </p:blipFill>
        <p:spPr>
          <a:xfrm>
            <a:off x="11031696" y="5668973"/>
            <a:ext cx="1160304" cy="1150387"/>
          </a:xfrm>
          <a:prstGeom prst="rect">
            <a:avLst/>
          </a:prstGeom>
        </p:spPr>
      </p:pic>
      <p:sp>
        <p:nvSpPr>
          <p:cNvPr id="7" name="Footer Placeholder 8">
            <a:extLst>
              <a:ext uri="{FF2B5EF4-FFF2-40B4-BE49-F238E27FC236}">
                <a16:creationId xmlns:a16="http://schemas.microsoft.com/office/drawing/2014/main" id="{97DD5D44-7767-3340-ADB6-40F12BA02CA1}"/>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2174371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Title 4"/>
          <p:cNvSpPr>
            <a:spLocks noGrp="1"/>
          </p:cNvSpPr>
          <p:nvPr>
            <p:ph type="title"/>
          </p:nvPr>
        </p:nvSpPr>
        <p:spPr>
          <a:xfrm>
            <a:off x="304800" y="268224"/>
            <a:ext cx="5486400" cy="5991669"/>
          </a:xfrm>
        </p:spPr>
        <p:txBody>
          <a:bodyPr/>
          <a:lstStyle>
            <a:lvl1pPr>
              <a:lnSpc>
                <a:spcPct val="90000"/>
              </a:lnSpc>
              <a:defRPr>
                <a:solidFill>
                  <a:schemeClr val="tx1"/>
                </a:solidFill>
              </a:defRPr>
            </a:lvl1pPr>
          </a:lstStyle>
          <a:p>
            <a:r>
              <a:rPr lang="en-US" dirty="0"/>
              <a:t>Click to edit Master title style</a:t>
            </a:r>
          </a:p>
        </p:txBody>
      </p:sp>
      <p:sp>
        <p:nvSpPr>
          <p:cNvPr id="7" name="Footer Placeholder 8">
            <a:extLst>
              <a:ext uri="{FF2B5EF4-FFF2-40B4-BE49-F238E27FC236}">
                <a16:creationId xmlns:a16="http://schemas.microsoft.com/office/drawing/2014/main" id="{7FBC9D05-E676-BA4A-8D65-7D31ECB07F25}"/>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6" name="Picture 5">
            <a:extLst>
              <a:ext uri="{FF2B5EF4-FFF2-40B4-BE49-F238E27FC236}">
                <a16:creationId xmlns:a16="http://schemas.microsoft.com/office/drawing/2014/main" id="{D2A39924-928B-8C41-8CA2-A06BA7087043}"/>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1253494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8">
            <a:extLst>
              <a:ext uri="{FF2B5EF4-FFF2-40B4-BE49-F238E27FC236}">
                <a16:creationId xmlns:a16="http://schemas.microsoft.com/office/drawing/2014/main" id="{09A80478-83A0-FB48-A60B-A1B1979E5172}"/>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6" name="Picture 5">
            <a:extLst>
              <a:ext uri="{FF2B5EF4-FFF2-40B4-BE49-F238E27FC236}">
                <a16:creationId xmlns:a16="http://schemas.microsoft.com/office/drawing/2014/main" id="{FA2417AD-A518-DB45-A982-9C58E373484E}"/>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661104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4096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304800" y="1498600"/>
            <a:ext cx="5486400" cy="4779264"/>
          </a:xfrm>
        </p:spPr>
        <p:txBody>
          <a:bodyPr/>
          <a:lstStyle>
            <a:lvl1pPr marL="0" indent="0">
              <a:spcBef>
                <a:spcPts val="0"/>
              </a:spcBef>
              <a:tabLst>
                <a:tab pos="5253435" algn="dec"/>
              </a:tabLst>
              <a:defRPr/>
            </a:lvl1pPr>
            <a:lvl2pPr marL="230712" indent="-230712">
              <a:spcBef>
                <a:spcPts val="0"/>
              </a:spcBef>
              <a:tabLst/>
              <a:defRPr/>
            </a:lvl2pPr>
            <a:lvl3pPr>
              <a:spcBef>
                <a:spcPts val="0"/>
              </a:spcBef>
              <a:defRPr/>
            </a:lvl3pPr>
            <a:lvl4pPr>
              <a:spcBef>
                <a:spcPts val="0"/>
              </a:spcBef>
              <a:defRPr/>
            </a:lvl4pPr>
            <a:lvl5pPr>
              <a:spcBef>
                <a:spcPts val="0"/>
              </a:spcBef>
              <a:defRPr/>
            </a:lvl5pPr>
          </a:lstStyle>
          <a:p>
            <a:pPr marL="0" marR="0" lvl="0" indent="0" algn="l" defTabSz="609585" rtl="0" eaLnBrk="1" fontAlgn="auto" latinLnBrk="0" hangingPunct="1">
              <a:lnSpc>
                <a:spcPct val="100000"/>
              </a:lnSpc>
              <a:spcBef>
                <a:spcPts val="0"/>
              </a:spcBef>
              <a:spcAft>
                <a:spcPts val="0"/>
              </a:spcAft>
              <a:buClrTx/>
              <a:buSzTx/>
              <a:buFont typeface="Arial"/>
              <a:buNone/>
              <a:tabLst>
                <a:tab pos="5364346"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6400800" y="1498600"/>
            <a:ext cx="5486400" cy="4779264"/>
          </a:xfrm>
        </p:spPr>
        <p:txBody>
          <a:bodyPr/>
          <a:lstStyle>
            <a:lvl1pPr marL="0" indent="0">
              <a:spcBef>
                <a:spcPts val="0"/>
              </a:spcBef>
              <a:tabLst>
                <a:tab pos="525343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609585" rtl="0" eaLnBrk="1" fontAlgn="auto" latinLnBrk="0" hangingPunct="1">
              <a:lnSpc>
                <a:spcPct val="100000"/>
              </a:lnSpc>
              <a:spcBef>
                <a:spcPts val="1467"/>
              </a:spcBef>
              <a:spcAft>
                <a:spcPts val="0"/>
              </a:spcAft>
              <a:buClrTx/>
              <a:buSzTx/>
              <a:buFont typeface="Arial"/>
              <a:buNone/>
              <a:tabLst>
                <a:tab pos="5364346"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578C57F5-79ED-4740-9122-6163AF9FC1CA}"/>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2683128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304800" y="280417"/>
            <a:ext cx="5486400" cy="1338409"/>
          </a:xfrm>
        </p:spPr>
        <p:txBody>
          <a:bodyPr/>
          <a:lstStyle>
            <a:lvl1pPr>
              <a:defRPr sz="2133">
                <a:solidFill>
                  <a:schemeClr val="tx1"/>
                </a:solidFill>
              </a:defRPr>
            </a:lvl1pPr>
          </a:lstStyle>
          <a:p>
            <a:r>
              <a:rPr lang="en-US" dirty="0"/>
              <a:t>Click to edit Master title style</a:t>
            </a:r>
          </a:p>
        </p:txBody>
      </p:sp>
      <p:sp>
        <p:nvSpPr>
          <p:cNvPr id="8" name="Text Placeholder 7"/>
          <p:cNvSpPr>
            <a:spLocks noGrp="1"/>
          </p:cNvSpPr>
          <p:nvPr>
            <p:ph type="body" sz="quarter" idx="12"/>
          </p:nvPr>
        </p:nvSpPr>
        <p:spPr>
          <a:xfrm>
            <a:off x="304800" y="2015407"/>
            <a:ext cx="5486400" cy="4145280"/>
          </a:xfrm>
        </p:spPr>
        <p:txBody>
          <a:bodyPr/>
          <a:lstStyle>
            <a:lvl1pPr>
              <a:lnSpc>
                <a:spcPct val="90000"/>
              </a:lnSpc>
              <a:spcBef>
                <a:spcPts val="0"/>
              </a:spcBef>
              <a:defRPr sz="12800" b="1" baseline="0">
                <a:solidFill>
                  <a:schemeClr val="tx1"/>
                </a:solidFill>
              </a:defRPr>
            </a:lvl1pPr>
          </a:lstStyle>
          <a:p>
            <a:pPr lvl="0"/>
            <a:r>
              <a:rPr lang="en-US"/>
              <a:t>Click to edit Master text styles</a:t>
            </a:r>
          </a:p>
        </p:txBody>
      </p:sp>
      <p:sp>
        <p:nvSpPr>
          <p:cNvPr id="7" name="Footer Placeholder 8">
            <a:extLst>
              <a:ext uri="{FF2B5EF4-FFF2-40B4-BE49-F238E27FC236}">
                <a16:creationId xmlns:a16="http://schemas.microsoft.com/office/drawing/2014/main" id="{36615330-CC94-9D46-91D6-A849E7878B73}"/>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6" name="Picture 5">
            <a:extLst>
              <a:ext uri="{FF2B5EF4-FFF2-40B4-BE49-F238E27FC236}">
                <a16:creationId xmlns:a16="http://schemas.microsoft.com/office/drawing/2014/main" id="{C9DF6B07-024D-AB46-911F-5EF407C1E34E}"/>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098907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304800" y="280417"/>
            <a:ext cx="5486400" cy="1338409"/>
          </a:xfrm>
        </p:spPr>
        <p:txBody>
          <a:bodyPr/>
          <a:lstStyle>
            <a:lvl1pPr>
              <a:defRPr sz="2133">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304800" y="2015407"/>
            <a:ext cx="5486400" cy="4145280"/>
          </a:xfrm>
        </p:spPr>
        <p:txBody>
          <a:bodyPr/>
          <a:lstStyle>
            <a:lvl1pPr>
              <a:lnSpc>
                <a:spcPct val="90000"/>
              </a:lnSpc>
              <a:spcBef>
                <a:spcPts val="0"/>
              </a:spcBef>
              <a:defRPr sz="12800" b="1"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6096000" y="0"/>
            <a:ext cx="6096000" cy="6858000"/>
          </a:xfrm>
        </p:spPr>
        <p:txBody>
          <a:bodyPr/>
          <a:lstStyle>
            <a:lvl1pPr>
              <a:defRPr>
                <a:solidFill>
                  <a:schemeClr val="tx1"/>
                </a:solidFill>
              </a:defRPr>
            </a:lvl1pPr>
          </a:lstStyle>
          <a:p>
            <a:r>
              <a:rPr lang="en-US"/>
              <a:t>Drag picture to placeholder or click icon to add</a:t>
            </a:r>
          </a:p>
        </p:txBody>
      </p:sp>
      <p:sp>
        <p:nvSpPr>
          <p:cNvPr id="9" name="Footer Placeholder 8">
            <a:extLst>
              <a:ext uri="{FF2B5EF4-FFF2-40B4-BE49-F238E27FC236}">
                <a16:creationId xmlns:a16="http://schemas.microsoft.com/office/drawing/2014/main" id="{FB521039-3B93-DA4D-B4D9-1057A01AEFA0}"/>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821251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53569"/>
            <a:ext cx="11582400" cy="5964767"/>
          </a:xfrm>
        </p:spPr>
        <p:txBody>
          <a:bodyPr/>
          <a:lstStyle>
            <a:lvl1pPr>
              <a:lnSpc>
                <a:spcPct val="90000"/>
              </a:lnSpc>
              <a:defRPr sz="128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Footer Placeholder 8">
            <a:extLst>
              <a:ext uri="{FF2B5EF4-FFF2-40B4-BE49-F238E27FC236}">
                <a16:creationId xmlns:a16="http://schemas.microsoft.com/office/drawing/2014/main" id="{51B963A4-4D2D-444D-B3D9-EF377273B1DC}"/>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2389160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5"/>
            <a:ext cx="6916616" cy="6027740"/>
          </a:xfrm>
        </p:spPr>
        <p:txBody>
          <a:bodyPr/>
          <a:lstStyle>
            <a:lvl1pPr marL="156629" indent="-156629">
              <a:tabLst/>
              <a:defRPr>
                <a:solidFill>
                  <a:schemeClr val="tx1"/>
                </a:solidFill>
              </a:defRPr>
            </a:lvl1pPr>
          </a:lstStyle>
          <a:p>
            <a:r>
              <a:rPr lang="en-US"/>
              <a:t>Click to edit Master title style</a:t>
            </a:r>
            <a:endParaRPr lang="en-US" dirty="0"/>
          </a:p>
        </p:txBody>
      </p:sp>
      <p:sp>
        <p:nvSpPr>
          <p:cNvPr id="6" name="Footer Placeholder 8">
            <a:extLst>
              <a:ext uri="{FF2B5EF4-FFF2-40B4-BE49-F238E27FC236}">
                <a16:creationId xmlns:a16="http://schemas.microsoft.com/office/drawing/2014/main" id="{D89B1391-C1DD-7A42-A42F-4E6C73540D7F}"/>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5" name="Picture 4">
            <a:extLst>
              <a:ext uri="{FF2B5EF4-FFF2-40B4-BE49-F238E27FC236}">
                <a16:creationId xmlns:a16="http://schemas.microsoft.com/office/drawing/2014/main" id="{2432E157-3B5D-3F40-8DC8-EFBF9DC6815F}"/>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87844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 with white imag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CD2BB-D9B6-CF4C-8C6C-11D546600E08}"/>
              </a:ext>
            </a:extLst>
          </p:cNvPr>
          <p:cNvSpPr/>
          <p:nvPr userDrawn="1"/>
        </p:nvSpPr>
        <p:spPr bwMode="auto">
          <a:xfrm>
            <a:off x="6096000" y="0"/>
            <a:ext cx="6096000" cy="6858000"/>
          </a:xfrm>
          <a:prstGeom prst="rect">
            <a:avLst/>
          </a:prstGeom>
          <a:solidFill>
            <a:schemeClr val="bg1"/>
          </a:solidFill>
          <a:ln w="19050">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121920" rIns="121920" bIns="121920" numCol="1" spcCol="0" rtlCol="0" fromWordArt="0" anchor="t" anchorCtr="0" forceAA="0" compatLnSpc="1">
            <a:prstTxWarp prst="textNoShape">
              <a:avLst/>
            </a:prstTxWarp>
            <a:noAutofit/>
          </a:bodyPr>
          <a:lstStyle/>
          <a:p>
            <a:pPr marR="0" algn="l" defTabSz="1219140" rtl="0" eaLnBrk="1" fontAlgn="base" latinLnBrk="0" hangingPunct="1">
              <a:lnSpc>
                <a:spcPct val="100000"/>
              </a:lnSpc>
              <a:spcBef>
                <a:spcPct val="0"/>
              </a:spcBef>
              <a:spcAft>
                <a:spcPct val="0"/>
              </a:spcAft>
              <a:buClrTx/>
              <a:buSzTx/>
              <a:tabLst/>
            </a:pPr>
            <a:endParaRPr kumimoji="0" lang="en-US" sz="1867" b="0" i="0" u="none" strike="noStrike" cap="none" normalizeH="0" baseline="0" dirty="0">
              <a:ln>
                <a:noFill/>
              </a:ln>
              <a:solidFill>
                <a:srgbClr val="191919"/>
              </a:solidFill>
              <a:effectLst/>
              <a:latin typeface="IBM Plex Sans" panose="020B0503050203000203" pitchFamily="34" charset="77"/>
            </a:endParaRPr>
          </a:p>
        </p:txBody>
      </p:sp>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80416" y="268226"/>
            <a:ext cx="5515781" cy="443199"/>
          </a:xfrm>
        </p:spPr>
        <p:txBody>
          <a:bodyPr wrap="square">
            <a:spAutoFit/>
          </a:bodyPr>
          <a:lstStyle>
            <a:lvl1pPr>
              <a:defRPr>
                <a:solidFill>
                  <a:schemeClr val="tx1"/>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BC0083C9-1CF9-2744-BD96-DB1613FB6EF9}"/>
              </a:ext>
            </a:extLst>
          </p:cNvPr>
          <p:cNvSpPr>
            <a:spLocks noGrp="1"/>
          </p:cNvSpPr>
          <p:nvPr>
            <p:ph type="ftr" sz="quarter" idx="10"/>
          </p:nvPr>
        </p:nvSpPr>
        <p:spPr/>
        <p:txBody>
          <a:bodyPr/>
          <a:lstStyle>
            <a:lvl1pPr>
              <a:defRPr>
                <a:solidFill>
                  <a:srgbClr val="6F6F6F"/>
                </a:solidFill>
              </a:defRPr>
            </a:lvl1pPr>
          </a:lstStyle>
          <a:p>
            <a:r>
              <a:rPr lang="en-US"/>
              <a:t>IBM Security / © 2019 IBM Corporation</a:t>
            </a:r>
            <a:endParaRPr lang="en-US" dirty="0"/>
          </a:p>
        </p:txBody>
      </p:sp>
      <p:sp>
        <p:nvSpPr>
          <p:cNvPr id="3" name="Slide Number Placeholder 2">
            <a:extLst>
              <a:ext uri="{FF2B5EF4-FFF2-40B4-BE49-F238E27FC236}">
                <a16:creationId xmlns:a16="http://schemas.microsoft.com/office/drawing/2014/main" id="{1381EAD3-6531-974A-87DD-8571A9FE2802}"/>
              </a:ext>
            </a:extLst>
          </p:cNvPr>
          <p:cNvSpPr>
            <a:spLocks noGrp="1"/>
          </p:cNvSpPr>
          <p:nvPr>
            <p:ph type="sldNum" sz="quarter" idx="11"/>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6" name="Content Placeholder 5">
            <a:extLst>
              <a:ext uri="{FF2B5EF4-FFF2-40B4-BE49-F238E27FC236}">
                <a16:creationId xmlns:a16="http://schemas.microsoft.com/office/drawing/2014/main" id="{CA214544-25EA-E040-9C57-90F7B47D8851}"/>
              </a:ext>
            </a:extLst>
          </p:cNvPr>
          <p:cNvSpPr>
            <a:spLocks noGrp="1"/>
          </p:cNvSpPr>
          <p:nvPr>
            <p:ph sz="quarter" idx="12"/>
          </p:nvPr>
        </p:nvSpPr>
        <p:spPr>
          <a:xfrm>
            <a:off x="304802" y="1701800"/>
            <a:ext cx="5490633" cy="429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9653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
            <a:ext cx="5486400" cy="5770733"/>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6400800" y="658368"/>
            <a:ext cx="5486400" cy="5599640"/>
          </a:xfrm>
        </p:spPr>
        <p:txBody>
          <a:bodyPr/>
          <a:lstStyle>
            <a:lvl1pPr>
              <a:spcBef>
                <a:spcPts val="1467"/>
              </a:spcBef>
              <a:spcAft>
                <a:spcPts val="0"/>
              </a:spcAft>
              <a:defRPr/>
            </a:lvl1pPr>
            <a:lvl2pPr>
              <a:spcBef>
                <a:spcPts val="1467"/>
              </a:spcBef>
              <a:defRPr/>
            </a:lvl2pPr>
            <a:lvl3pPr>
              <a:spcBef>
                <a:spcPts val="1467"/>
              </a:spcBef>
              <a:defRPr/>
            </a:lvl3pPr>
            <a:lvl4pPr>
              <a:spcBef>
                <a:spcPts val="1467"/>
              </a:spcBef>
              <a:defRPr/>
            </a:lvl4pPr>
            <a:lvl5pPr>
              <a:spcBef>
                <a:spcPts val="14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304800" y="267418"/>
            <a:ext cx="5486400" cy="400049"/>
          </a:xfrm>
        </p:spPr>
        <p:txBody>
          <a:bodyPr/>
          <a:lstStyle>
            <a:lvl1pPr>
              <a:defRPr sz="1467"/>
            </a:lvl1pPr>
          </a:lstStyle>
          <a:p>
            <a:pPr lvl="0"/>
            <a:r>
              <a:rPr lang="en-US"/>
              <a:t>Click to edit Master text styles</a:t>
            </a:r>
          </a:p>
        </p:txBody>
      </p:sp>
      <p:sp>
        <p:nvSpPr>
          <p:cNvPr id="8" name="Footer Placeholder 8">
            <a:extLst>
              <a:ext uri="{FF2B5EF4-FFF2-40B4-BE49-F238E27FC236}">
                <a16:creationId xmlns:a16="http://schemas.microsoft.com/office/drawing/2014/main" id="{4B591033-07FA-1345-BC1A-F8EF6AB0FF17}"/>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538076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27914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304800" y="1499617"/>
            <a:ext cx="5486400" cy="4781127"/>
          </a:xfrm>
        </p:spPr>
        <p:txBody>
          <a:bodyPr/>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6400800" y="1499617"/>
            <a:ext cx="5486400" cy="4781127"/>
          </a:xfrm>
        </p:spPr>
        <p:txBody>
          <a:bodyPr/>
          <a:lstStyle>
            <a:lvl1pPr>
              <a:spcBef>
                <a:spcPts val="0"/>
              </a:spcBef>
              <a:defRPr sz="1867"/>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5D7D8B23-A51B-AF43-9E41-BDD266D62661}"/>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978372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
            <a:ext cx="8534400" cy="85344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6400800" y="1457960"/>
            <a:ext cx="5486400" cy="4786208"/>
          </a:xfrm>
        </p:spPr>
        <p:txBody>
          <a:bodyPr/>
          <a:lstStyle>
            <a:lvl1pPr>
              <a:defRPr sz="2133"/>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304800" y="268225"/>
            <a:ext cx="5486400" cy="400049"/>
          </a:xfrm>
        </p:spPr>
        <p:txBody>
          <a:bodyPr/>
          <a:lstStyle>
            <a:lvl1pPr>
              <a:defRPr sz="1467"/>
            </a:lvl1pPr>
          </a:lstStyle>
          <a:p>
            <a:pPr lvl="0"/>
            <a:r>
              <a:rPr lang="en-US"/>
              <a:t>Click to edit Master text styles</a:t>
            </a:r>
          </a:p>
        </p:txBody>
      </p:sp>
      <p:sp>
        <p:nvSpPr>
          <p:cNvPr id="7" name="Text Placeholder 6"/>
          <p:cNvSpPr>
            <a:spLocks noGrp="1"/>
          </p:cNvSpPr>
          <p:nvPr>
            <p:ph type="body" sz="quarter" idx="14"/>
          </p:nvPr>
        </p:nvSpPr>
        <p:spPr>
          <a:xfrm>
            <a:off x="304800" y="1457961"/>
            <a:ext cx="5486400" cy="4786207"/>
          </a:xfrm>
        </p:spPr>
        <p:txBody>
          <a:bodyPr/>
          <a:lstStyle>
            <a:lvl1pPr>
              <a:defRPr sz="2133"/>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5C18326F-5DD8-F648-8850-CE1C9232B58E}"/>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3117777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66954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304800" y="1327358"/>
            <a:ext cx="5486400" cy="4916809"/>
          </a:xfrm>
        </p:spPr>
        <p:txBody>
          <a:bodyPr/>
          <a:lstStyle>
            <a:lvl1pPr>
              <a:defRPr sz="3200"/>
            </a:lvl1pPr>
          </a:lstStyle>
          <a:p>
            <a:pPr lvl="0"/>
            <a:r>
              <a:rPr lang="en-US"/>
              <a:t>Click to edit Master text styles</a:t>
            </a:r>
          </a:p>
        </p:txBody>
      </p:sp>
      <p:sp>
        <p:nvSpPr>
          <p:cNvPr id="8" name="Content Placeholder 7"/>
          <p:cNvSpPr>
            <a:spLocks noGrp="1"/>
          </p:cNvSpPr>
          <p:nvPr>
            <p:ph sz="quarter" idx="13"/>
          </p:nvPr>
        </p:nvSpPr>
        <p:spPr>
          <a:xfrm>
            <a:off x="6400800" y="1488865"/>
            <a:ext cx="5486400" cy="4755303"/>
          </a:xfrm>
        </p:spPr>
        <p:txBody>
          <a:bodyPr/>
          <a:lstStyle>
            <a:lvl1pPr>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E43F04E8-EABA-BA4B-9E24-1853481A94AF}"/>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436630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
            <a:ext cx="8534400" cy="85344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6400800" y="1457959"/>
            <a:ext cx="2438400" cy="4786207"/>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304800" y="268225"/>
            <a:ext cx="5486400" cy="400049"/>
          </a:xfrm>
        </p:spPr>
        <p:txBody>
          <a:bodyPr/>
          <a:lstStyle>
            <a:lvl1pPr>
              <a:defRPr sz="1467"/>
            </a:lvl1pPr>
          </a:lstStyle>
          <a:p>
            <a:pPr lvl="0"/>
            <a:r>
              <a:rPr lang="en-US"/>
              <a:t>Click to edit Master text styles</a:t>
            </a:r>
          </a:p>
        </p:txBody>
      </p:sp>
      <p:sp>
        <p:nvSpPr>
          <p:cNvPr id="7" name="Text Placeholder 6"/>
          <p:cNvSpPr>
            <a:spLocks noGrp="1"/>
          </p:cNvSpPr>
          <p:nvPr>
            <p:ph type="body" sz="quarter" idx="14"/>
          </p:nvPr>
        </p:nvSpPr>
        <p:spPr>
          <a:xfrm>
            <a:off x="304800" y="1457959"/>
            <a:ext cx="2438400" cy="4786207"/>
          </a:xfrm>
        </p:spPr>
        <p:txBody>
          <a:bodyPr/>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3352800" y="1457959"/>
            <a:ext cx="2438400" cy="4786207"/>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9448800" y="1457959"/>
            <a:ext cx="2438400" cy="4786207"/>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8">
            <a:extLst>
              <a:ext uri="{FF2B5EF4-FFF2-40B4-BE49-F238E27FC236}">
                <a16:creationId xmlns:a16="http://schemas.microsoft.com/office/drawing/2014/main" id="{B4B0C52C-246F-4944-BE21-0E66B3C885B1}"/>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643018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6096000" y="0"/>
            <a:ext cx="6096000" cy="6858000"/>
          </a:xfrm>
        </p:spPr>
        <p:txBody>
          <a:bodyPr/>
          <a:lstStyle/>
          <a:p>
            <a:r>
              <a:rPr lang="en-US"/>
              <a:t>Drag picture to placeholder or click icon to add</a:t>
            </a:r>
          </a:p>
        </p:txBody>
      </p:sp>
      <p:sp>
        <p:nvSpPr>
          <p:cNvPr id="2" name="Title 1"/>
          <p:cNvSpPr>
            <a:spLocks noGrp="1"/>
          </p:cNvSpPr>
          <p:nvPr>
            <p:ph type="title"/>
          </p:nvPr>
        </p:nvSpPr>
        <p:spPr>
          <a:xfrm>
            <a:off x="304800" y="548640"/>
            <a:ext cx="5486400" cy="85344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304800" y="268225"/>
            <a:ext cx="5486400" cy="400049"/>
          </a:xfrm>
        </p:spPr>
        <p:txBody>
          <a:bodyPr/>
          <a:lstStyle>
            <a:lvl1pPr>
              <a:defRPr sz="1467"/>
            </a:lvl1pPr>
          </a:lstStyle>
          <a:p>
            <a:pPr lvl="0"/>
            <a:r>
              <a:rPr lang="en-US"/>
              <a:t>Click to edit Master text styles</a:t>
            </a:r>
          </a:p>
        </p:txBody>
      </p:sp>
      <p:sp>
        <p:nvSpPr>
          <p:cNvPr id="7" name="Text Placeholder 6"/>
          <p:cNvSpPr>
            <a:spLocks noGrp="1"/>
          </p:cNvSpPr>
          <p:nvPr>
            <p:ph type="body" sz="quarter" idx="14"/>
          </p:nvPr>
        </p:nvSpPr>
        <p:spPr>
          <a:xfrm>
            <a:off x="304800" y="1463040"/>
            <a:ext cx="5486400" cy="4781127"/>
          </a:xfrm>
        </p:spPr>
        <p:txBody>
          <a:bodyPr/>
          <a:lstStyle>
            <a:lvl1pPr>
              <a:defRPr sz="21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a:extLst>
              <a:ext uri="{FF2B5EF4-FFF2-40B4-BE49-F238E27FC236}">
                <a16:creationId xmlns:a16="http://schemas.microsoft.com/office/drawing/2014/main" id="{CE1C64A6-D4E7-9842-8348-16C5297BA131}"/>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62805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096000" y="0"/>
            <a:ext cx="6096000" cy="6858000"/>
          </a:xfrm>
        </p:spPr>
        <p:txBody>
          <a:bodyPr/>
          <a:lstStyle/>
          <a:p>
            <a:r>
              <a:rPr lang="en-US"/>
              <a:t>Drag picture to placeholder or click icon to add</a:t>
            </a:r>
          </a:p>
        </p:txBody>
      </p:sp>
      <p:sp>
        <p:nvSpPr>
          <p:cNvPr id="2" name="Title 1"/>
          <p:cNvSpPr>
            <a:spLocks noGrp="1"/>
          </p:cNvSpPr>
          <p:nvPr>
            <p:ph type="title"/>
          </p:nvPr>
        </p:nvSpPr>
        <p:spPr>
          <a:xfrm>
            <a:off x="304800" y="268224"/>
            <a:ext cx="5486400" cy="85344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304800" y="1463039"/>
            <a:ext cx="2438400" cy="4781127"/>
          </a:xfrm>
        </p:spPr>
        <p:txBody>
          <a:bodyPr/>
          <a:lstStyle>
            <a:lvl1pPr>
              <a:spcBef>
                <a:spcPts val="1467"/>
              </a:spcBef>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3352800" y="1463039"/>
            <a:ext cx="2438400" cy="4781127"/>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E34FFAE4-F885-534E-B70B-80550BC8A8CE}"/>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37933753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304800" y="1377696"/>
            <a:ext cx="5486400" cy="47548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6400800" y="1463041"/>
            <a:ext cx="2438400" cy="4668593"/>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304800" y="268225"/>
            <a:ext cx="5486400" cy="400049"/>
          </a:xfrm>
        </p:spPr>
        <p:txBody>
          <a:bodyPr/>
          <a:lstStyle>
            <a:lvl1pPr>
              <a:defRPr sz="1467"/>
            </a:lvl1pPr>
          </a:lstStyle>
          <a:p>
            <a:pPr lvl="0"/>
            <a:r>
              <a:rPr lang="en-US"/>
              <a:t>Click to edit Master text styles</a:t>
            </a:r>
          </a:p>
        </p:txBody>
      </p:sp>
      <p:sp>
        <p:nvSpPr>
          <p:cNvPr id="10" name="Text Placeholder 9"/>
          <p:cNvSpPr>
            <a:spLocks noGrp="1"/>
          </p:cNvSpPr>
          <p:nvPr>
            <p:ph type="body" sz="quarter" idx="16"/>
          </p:nvPr>
        </p:nvSpPr>
        <p:spPr>
          <a:xfrm>
            <a:off x="9448800" y="1463041"/>
            <a:ext cx="2438400" cy="4668593"/>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691F75B4-6FF7-AA40-9F32-AC2A8CF7D5AA}"/>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3540492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chemeClr val="accent2"/>
          </a:solidFill>
        </p:spPr>
        <p:txBody>
          <a:bodyPr wrap="square" lIns="0" tIns="0" rIns="0" bIns="0" rtlCol="0" anchor="ctr">
            <a:noAutofit/>
          </a:bodyPr>
          <a:lstStyle/>
          <a:p>
            <a:pPr algn="ctr"/>
            <a:endParaRPr lang="en-US" sz="1600" err="1">
              <a:solidFill>
                <a:srgbClr val="FFFFFF"/>
              </a:solidFill>
              <a:latin typeface="Arial"/>
              <a:cs typeface="Arial"/>
            </a:endParaRPr>
          </a:p>
        </p:txBody>
      </p:sp>
      <p:sp>
        <p:nvSpPr>
          <p:cNvPr id="2" name="Title 1"/>
          <p:cNvSpPr>
            <a:spLocks noGrp="1"/>
          </p:cNvSpPr>
          <p:nvPr>
            <p:ph type="title"/>
          </p:nvPr>
        </p:nvSpPr>
        <p:spPr>
          <a:xfrm>
            <a:off x="304800" y="1377696"/>
            <a:ext cx="5486400" cy="47548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6400800" y="1481716"/>
            <a:ext cx="5486400" cy="4668593"/>
          </a:xfrm>
        </p:spPr>
        <p:txBody>
          <a:bodyPr/>
          <a:lstStyle>
            <a:lvl1pPr>
              <a:defRPr>
                <a:solidFill>
                  <a:schemeClr val="bg2"/>
                </a:solidFill>
              </a:defRPr>
            </a:lvl1pPr>
            <a:lvl2pPr marL="0" indent="0">
              <a:spcBef>
                <a:spcPts val="1467"/>
              </a:spcBef>
              <a:buFontTx/>
              <a:buNone/>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304800" y="268225"/>
            <a:ext cx="5486400" cy="400049"/>
          </a:xfrm>
        </p:spPr>
        <p:txBody>
          <a:bodyPr/>
          <a:lstStyle>
            <a:lvl1pPr>
              <a:defRPr sz="1467"/>
            </a:lvl1pPr>
          </a:lstStyle>
          <a:p>
            <a:pPr lvl="0"/>
            <a:r>
              <a:rPr lang="en-US"/>
              <a:t>Click to edit Master text styles</a:t>
            </a:r>
          </a:p>
        </p:txBody>
      </p:sp>
      <p:sp>
        <p:nvSpPr>
          <p:cNvPr id="9" name="Footer Placeholder 8">
            <a:extLst>
              <a:ext uri="{FF2B5EF4-FFF2-40B4-BE49-F238E27FC236}">
                <a16:creationId xmlns:a16="http://schemas.microsoft.com/office/drawing/2014/main" id="{37A57C3E-A81C-A444-B0F8-E7CFEFC36BED}"/>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3598767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6096000" y="0"/>
            <a:ext cx="6096000" cy="6858000"/>
          </a:xfrm>
        </p:spPr>
        <p:txBody>
          <a:bodyPr/>
          <a:lstStyle/>
          <a:p>
            <a:r>
              <a:rPr lang="en-US"/>
              <a:t>Drag picture to placeholder or click icon to add</a:t>
            </a:r>
          </a:p>
        </p:txBody>
      </p:sp>
      <p:sp>
        <p:nvSpPr>
          <p:cNvPr id="2" name="Title 1"/>
          <p:cNvSpPr>
            <a:spLocks noGrp="1"/>
          </p:cNvSpPr>
          <p:nvPr>
            <p:ph type="title"/>
          </p:nvPr>
        </p:nvSpPr>
        <p:spPr>
          <a:xfrm>
            <a:off x="304800" y="268225"/>
            <a:ext cx="5486400" cy="5870532"/>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Footer Placeholder 8">
            <a:extLst>
              <a:ext uri="{FF2B5EF4-FFF2-40B4-BE49-F238E27FC236}">
                <a16:creationId xmlns:a16="http://schemas.microsoft.com/office/drawing/2014/main" id="{B6ECFA23-7BEA-9846-B847-4280EFA40FAF}"/>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34510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92608" y="1706881"/>
            <a:ext cx="2450592" cy="4275667"/>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340608" y="1706881"/>
            <a:ext cx="2450592" cy="4275667"/>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6388608" y="1706881"/>
            <a:ext cx="2450592" cy="4275667"/>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9436608" y="1706881"/>
            <a:ext cx="2450592" cy="4275667"/>
          </a:xfrm>
        </p:spPr>
        <p:txBody>
          <a:bodyPr/>
          <a:lstStyle>
            <a:lvl1pPr>
              <a:buClrTx/>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927625B-AC91-8043-8B2A-CF393C04A875}"/>
              </a:ext>
            </a:extLst>
          </p:cNvPr>
          <p:cNvSpPr>
            <a:spLocks noGrp="1"/>
          </p:cNvSpPr>
          <p:nvPr>
            <p:ph type="ftr" sz="quarter" idx="16"/>
          </p:nvPr>
        </p:nvSpPr>
        <p:spPr/>
        <p:txBody>
          <a:bodyPr/>
          <a:lstStyle>
            <a:lvl1pPr>
              <a:defRPr>
                <a:solidFill>
                  <a:srgbClr val="6F6F6F"/>
                </a:solidFill>
              </a:defRPr>
            </a:lvl1p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6A910D16-5ACA-9B42-88D9-9E03D0CDA876}"/>
              </a:ext>
            </a:extLst>
          </p:cNvPr>
          <p:cNvSpPr>
            <a:spLocks noGrp="1"/>
          </p:cNvSpPr>
          <p:nvPr>
            <p:ph type="sldNum" sz="quarter" idx="17"/>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5FE0DB3A-3845-8C4D-83D4-AB082E7B7B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2494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5"/>
            <a:ext cx="5486400" cy="5870532"/>
          </a:xfrm>
        </p:spPr>
        <p:txBody>
          <a:bodyPr/>
          <a:lstStyle/>
          <a:p>
            <a:r>
              <a:rPr lang="en-US"/>
              <a:t>Click to edit Master title style</a:t>
            </a:r>
            <a:endParaRPr lang="en-US" dirty="0"/>
          </a:p>
        </p:txBody>
      </p:sp>
      <p:sp>
        <p:nvSpPr>
          <p:cNvPr id="6" name="Footer Placeholder 8">
            <a:extLst>
              <a:ext uri="{FF2B5EF4-FFF2-40B4-BE49-F238E27FC236}">
                <a16:creationId xmlns:a16="http://schemas.microsoft.com/office/drawing/2014/main" id="{119539D2-8A77-3343-B318-6C66F90C7C94}"/>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5" name="Picture 4">
            <a:extLst>
              <a:ext uri="{FF2B5EF4-FFF2-40B4-BE49-F238E27FC236}">
                <a16:creationId xmlns:a16="http://schemas.microsoft.com/office/drawing/2014/main" id="{F81AEAB5-3AC3-2342-B47C-1D3C55F9D15B}"/>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848936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508000"/>
          </a:xfrm>
        </p:spPr>
        <p:txBody>
          <a:bodyPr/>
          <a:lstStyle/>
          <a:p>
            <a:r>
              <a:rPr lang="en-US"/>
              <a:t>Click to edit Master title style</a:t>
            </a:r>
            <a:endParaRPr lang="en-US" dirty="0"/>
          </a:p>
        </p:txBody>
      </p:sp>
      <p:sp>
        <p:nvSpPr>
          <p:cNvPr id="6" name="Footer Placeholder 8">
            <a:extLst>
              <a:ext uri="{FF2B5EF4-FFF2-40B4-BE49-F238E27FC236}">
                <a16:creationId xmlns:a16="http://schemas.microsoft.com/office/drawing/2014/main" id="{A6C03358-F320-8B46-BA31-C7B0E03E7A9F}"/>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533077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6096001" y="3429000"/>
            <a:ext cx="6096000" cy="3429000"/>
          </a:xfrm>
          <a:solidFill>
            <a:schemeClr val="accent2"/>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9144000" y="6443224"/>
            <a:ext cx="2743200" cy="18288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304800" y="243841"/>
            <a:ext cx="5486400" cy="400049"/>
          </a:xfrm>
        </p:spPr>
        <p:txBody>
          <a:bodyPr/>
          <a:lstStyle>
            <a:lvl1pPr>
              <a:defRPr sz="2133"/>
            </a:lvl1pPr>
          </a:lstStyle>
          <a:p>
            <a:pPr lvl="0"/>
            <a:r>
              <a:rPr lang="en-US" dirty="0"/>
              <a:t>Click to edit Master text styles</a:t>
            </a:r>
          </a:p>
        </p:txBody>
      </p:sp>
      <p:sp>
        <p:nvSpPr>
          <p:cNvPr id="7" name="Text Placeholder 6"/>
          <p:cNvSpPr>
            <a:spLocks noGrp="1"/>
          </p:cNvSpPr>
          <p:nvPr>
            <p:ph type="body" sz="quarter" idx="14"/>
          </p:nvPr>
        </p:nvSpPr>
        <p:spPr>
          <a:xfrm>
            <a:off x="304800" y="1463041"/>
            <a:ext cx="5486400" cy="4651641"/>
          </a:xfrm>
        </p:spPr>
        <p:txBody>
          <a:bodyPr/>
          <a:lstStyle>
            <a:lvl1pPr>
              <a:defRPr sz="2133"/>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9144000" y="0"/>
            <a:ext cx="3048000" cy="3429000"/>
          </a:xfrm>
          <a:solidFill>
            <a:schemeClr val="bg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6096000" y="0"/>
            <a:ext cx="3048000" cy="3429000"/>
          </a:xfrm>
          <a:solidFill>
            <a:schemeClr val="accent3"/>
          </a:solidFill>
        </p:spPr>
        <p:txBody>
          <a:bodyPr lIns="228600" tIns="192024" rIns="228600" bIns="228600"/>
          <a:lstStyle>
            <a:lvl1pPr>
              <a:defRPr sz="1867">
                <a:solidFill>
                  <a:schemeClr val="bg2"/>
                </a:solidFill>
              </a:defRPr>
            </a:lvl1pPr>
          </a:lstStyle>
          <a:p>
            <a:pPr lvl="0"/>
            <a:r>
              <a:rPr lang="en-US" dirty="0"/>
              <a:t>Click to edit Master text styles</a:t>
            </a:r>
          </a:p>
        </p:txBody>
      </p:sp>
      <p:sp>
        <p:nvSpPr>
          <p:cNvPr id="11" name="Footer Placeholder 8">
            <a:extLst>
              <a:ext uri="{FF2B5EF4-FFF2-40B4-BE49-F238E27FC236}">
                <a16:creationId xmlns:a16="http://schemas.microsoft.com/office/drawing/2014/main" id="{3EFBF4F3-877D-4243-B092-184D1B7446E3}"/>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661774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6096001" y="3429000"/>
            <a:ext cx="6096000" cy="3429000"/>
          </a:xfrm>
          <a:solidFill>
            <a:schemeClr val="accent3"/>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3429000"/>
            <a:ext cx="6096000" cy="3429000"/>
          </a:xfrm>
          <a:solidFill>
            <a:schemeClr val="tx1"/>
          </a:solidFill>
        </p:spPr>
        <p:txBody>
          <a:bodyPr lIns="228600" tIns="192024" rIns="228600" bIns="228600"/>
          <a:lstStyle>
            <a:lvl1pPr>
              <a:defRPr sz="1867">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9144000" y="0"/>
            <a:ext cx="3048000" cy="3429000"/>
          </a:xfrm>
          <a:solidFill>
            <a:schemeClr val="tx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6096000" y="0"/>
            <a:ext cx="3048000" cy="3429000"/>
          </a:xfrm>
          <a:solidFill>
            <a:schemeClr val="tx2">
              <a:lumMod val="50000"/>
            </a:schemeClr>
          </a:solidFill>
        </p:spPr>
        <p:txBody>
          <a:bodyPr lIns="228600" tIns="192024" rIns="228600" bIns="228600"/>
          <a:lstStyle>
            <a:lvl1pPr>
              <a:defRPr sz="1867">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6095999" cy="342900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74269609-CC87-E94C-96C9-2715811E2A4A}"/>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bg2"/>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130387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9143997" y="3429000"/>
            <a:ext cx="3048000" cy="3429000"/>
          </a:xfrm>
          <a:solidFill>
            <a:schemeClr val="accent1"/>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3048000" y="3429000"/>
            <a:ext cx="3048000" cy="3429000"/>
          </a:xfrm>
          <a:solidFill>
            <a:schemeClr val="accent3"/>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6096002" y="3429000"/>
            <a:ext cx="3047996" cy="3429000"/>
          </a:xfrm>
          <a:solidFill>
            <a:schemeClr val="accent2"/>
          </a:solidFill>
        </p:spPr>
        <p:txBody>
          <a:bodyPr lIns="228600" tIns="192024" rIns="228600" bIns="228600"/>
          <a:lstStyle>
            <a:lvl1pPr>
              <a:defRPr sz="1867">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3429000"/>
            <a:ext cx="3048000" cy="3429000"/>
          </a:xfrm>
          <a:solidFill>
            <a:schemeClr val="bg1"/>
          </a:solidFill>
        </p:spPr>
        <p:txBody>
          <a:bodyPr lIns="228600" tIns="192024" rIns="228600" bIns="228600"/>
          <a:lstStyle>
            <a:lvl1pPr>
              <a:defRPr sz="1867">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12191999" cy="3429001"/>
          </a:xfrm>
          <a:solidFill>
            <a:schemeClr val="tx1"/>
          </a:solidFill>
        </p:spPr>
        <p:txBody>
          <a:bodyPr lIns="228600" tIns="155448" rIns="228600" bIns="228600"/>
          <a:lstStyle>
            <a:lvl1pPr>
              <a:defRPr sz="6400">
                <a:solidFill>
                  <a:schemeClr val="bg2"/>
                </a:solidFill>
              </a:defRPr>
            </a:lvl1pPr>
          </a:lstStyle>
          <a:p>
            <a:r>
              <a:rPr lang="en-US"/>
              <a:t>Click to edit Master title style</a:t>
            </a:r>
            <a:endParaRPr lang="en-US" dirty="0"/>
          </a:p>
        </p:txBody>
      </p:sp>
      <p:sp>
        <p:nvSpPr>
          <p:cNvPr id="11" name="Footer Placeholder 8">
            <a:extLst>
              <a:ext uri="{FF2B5EF4-FFF2-40B4-BE49-F238E27FC236}">
                <a16:creationId xmlns:a16="http://schemas.microsoft.com/office/drawing/2014/main" id="{06C4BAFE-4751-954F-9FFB-72195E2CD019}"/>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bg2"/>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476091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6" name="Title 5"/>
          <p:cNvSpPr>
            <a:spLocks noGrp="1"/>
          </p:cNvSpPr>
          <p:nvPr>
            <p:ph type="title"/>
          </p:nvPr>
        </p:nvSpPr>
        <p:spPr>
          <a:xfrm>
            <a:off x="-1" y="-1"/>
            <a:ext cx="12191999" cy="1720852"/>
          </a:xfrm>
          <a:solidFill>
            <a:schemeClr val="tx1"/>
          </a:solidFill>
        </p:spPr>
        <p:txBody>
          <a:bodyPr lIns="228600" tIns="201168" rIns="228600" bIns="228600"/>
          <a:lstStyle>
            <a:lvl1pPr>
              <a:defRPr sz="3200">
                <a:solidFill>
                  <a:schemeClr val="bg2"/>
                </a:solidFill>
              </a:defRPr>
            </a:lvl1pPr>
          </a:lstStyle>
          <a:p>
            <a:r>
              <a:rPr lang="en-US" dirty="0"/>
              <a:t>Click to edit Master title style</a:t>
            </a:r>
          </a:p>
        </p:txBody>
      </p:sp>
      <p:sp>
        <p:nvSpPr>
          <p:cNvPr id="7" name="Footer Placeholder 8">
            <a:extLst>
              <a:ext uri="{FF2B5EF4-FFF2-40B4-BE49-F238E27FC236}">
                <a16:creationId xmlns:a16="http://schemas.microsoft.com/office/drawing/2014/main" id="{C3EC4C4D-522A-4A41-ACCD-B0964CC0C4A0}"/>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5" name="Picture 4">
            <a:extLst>
              <a:ext uri="{FF2B5EF4-FFF2-40B4-BE49-F238E27FC236}">
                <a16:creationId xmlns:a16="http://schemas.microsoft.com/office/drawing/2014/main" id="{320110A0-4192-E241-B76B-C438B5CF411B}"/>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609137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3810000"/>
            <a:ext cx="3048000" cy="3048000"/>
          </a:xfrm>
          <a:solidFill>
            <a:schemeClr val="tx1"/>
          </a:solidFill>
        </p:spPr>
        <p:txBody>
          <a:bodyPr lIns="228600" tIns="155448" rIns="228600" bIns="228600"/>
          <a:lstStyle>
            <a:lvl1pPr>
              <a:defRPr>
                <a:solidFill>
                  <a:schemeClr val="bg2"/>
                </a:solidFill>
              </a:defRPr>
            </a:lvl1pPr>
            <a:lvl2pPr>
              <a:defRPr sz="1333">
                <a:solidFill>
                  <a:schemeClr val="bg2"/>
                </a:solidFill>
              </a:defRPr>
            </a:lvl2pPr>
            <a:lvl3pPr>
              <a:defRPr sz="1333">
                <a:solidFill>
                  <a:schemeClr val="bg2"/>
                </a:solidFill>
              </a:defRPr>
            </a:lvl3pPr>
            <a:lvl4pPr>
              <a:defRPr sz="1333">
                <a:solidFill>
                  <a:schemeClr val="bg2"/>
                </a:solidFill>
              </a:defRPr>
            </a:lvl4pPr>
            <a:lvl5pPr>
              <a:defRPr sz="1333">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a:extLst>
              <a:ext uri="{FF2B5EF4-FFF2-40B4-BE49-F238E27FC236}">
                <a16:creationId xmlns:a16="http://schemas.microsoft.com/office/drawing/2014/main" id="{0387A898-0433-5540-86DC-63E7D29D7AE5}"/>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bg2"/>
                </a:solidFill>
                <a:latin typeface="+mn-lt"/>
                <a:ea typeface="Arial" charset="0"/>
                <a:cs typeface="Arial" charset="0"/>
              </a:defRPr>
            </a:lvl1pPr>
          </a:lstStyle>
          <a:p>
            <a:r>
              <a:rPr lang="en-US"/>
              <a:t>IBM Product Marketing Discipline / © 2019 IBM Corporation</a:t>
            </a:r>
            <a:endParaRPr lang="en-US" dirty="0"/>
          </a:p>
        </p:txBody>
      </p:sp>
      <p:pic>
        <p:nvPicPr>
          <p:cNvPr id="5" name="Picture 4">
            <a:extLst>
              <a:ext uri="{FF2B5EF4-FFF2-40B4-BE49-F238E27FC236}">
                <a16:creationId xmlns:a16="http://schemas.microsoft.com/office/drawing/2014/main" id="{413C0266-C79F-B049-BF08-849EE7D08182}"/>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4289538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3048000" cy="6858000"/>
          </a:xfrm>
          <a:solidFill>
            <a:schemeClr val="tx1"/>
          </a:solidFill>
        </p:spPr>
        <p:txBody>
          <a:bodyPr lIns="228600" tIns="182880" rIns="228600" bIns="228600"/>
          <a:lstStyle>
            <a:lvl1pPr>
              <a:defRPr sz="2133">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3048000" y="0"/>
            <a:ext cx="3048000" cy="6858000"/>
          </a:xfrm>
          <a:solidFill>
            <a:schemeClr val="accent2"/>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6096000" y="0"/>
            <a:ext cx="3048000" cy="6858000"/>
          </a:xfrm>
          <a:solidFill>
            <a:schemeClr val="accent3"/>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9144000" y="0"/>
            <a:ext cx="3048000" cy="6858000"/>
          </a:xfrm>
          <a:solidFill>
            <a:schemeClr val="tx2">
              <a:lumMod val="75000"/>
            </a:schemeClr>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9" name="Footer Placeholder 8">
            <a:extLst>
              <a:ext uri="{FF2B5EF4-FFF2-40B4-BE49-F238E27FC236}">
                <a16:creationId xmlns:a16="http://schemas.microsoft.com/office/drawing/2014/main" id="{3391DCE2-B066-9143-847D-ACEF1E9C4B7A}"/>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bg2"/>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9297363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304800" y="1463041"/>
            <a:ext cx="2438400" cy="4668593"/>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a:extLst>
              <a:ext uri="{FF2B5EF4-FFF2-40B4-BE49-F238E27FC236}">
                <a16:creationId xmlns:a16="http://schemas.microsoft.com/office/drawing/2014/main" id="{67E7BDAA-4689-D94D-8192-7C6E34E7FEE3}"/>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7" name="Picture 6">
            <a:extLst>
              <a:ext uri="{FF2B5EF4-FFF2-40B4-BE49-F238E27FC236}">
                <a16:creationId xmlns:a16="http://schemas.microsoft.com/office/drawing/2014/main" id="{D20E74C9-E843-5147-B769-0A5E5B0E138E}"/>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073112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304800" y="1488651"/>
            <a:ext cx="2438400" cy="4605867"/>
          </a:xfrm>
        </p:spPr>
        <p:txBody>
          <a:bodyPr/>
          <a:lstStyle>
            <a:lvl1pPr>
              <a:defRPr sz="1867"/>
            </a:lvl1pPr>
            <a:lvl2pPr>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352800" y="889000"/>
            <a:ext cx="8534400" cy="50990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C236314F-DF64-C943-87C8-E7C0872147FC}"/>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94611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04800" y="1701800"/>
            <a:ext cx="2438400" cy="4292600"/>
          </a:xfrm>
        </p:spPr>
        <p:txBody>
          <a:bodyPr/>
          <a:lstStyle>
            <a:lvl1pPr>
              <a:defRPr b="0" i="0">
                <a:solidFill>
                  <a:schemeClr val="tx1"/>
                </a:solidFill>
                <a:latin typeface="IBM Plex Sans" panose="020B0503050203000203" pitchFamily="34" charset="0"/>
              </a:defRPr>
            </a:lvl1pPr>
            <a:lvl2pPr>
              <a:buClrTx/>
              <a:defRPr b="0" i="0">
                <a:solidFill>
                  <a:schemeClr val="tx1"/>
                </a:solidFill>
                <a:latin typeface="IBM Plex Sans" panose="020B0503050203000203" pitchFamily="34" charset="0"/>
              </a:defRPr>
            </a:lvl2pPr>
            <a:lvl3pPr>
              <a:buClrTx/>
              <a:defRPr b="0" i="0">
                <a:solidFill>
                  <a:schemeClr val="tx1"/>
                </a:solidFill>
                <a:latin typeface="IBM Plex Sans" panose="020B0503050203000203" pitchFamily="34" charset="0"/>
              </a:defRPr>
            </a:lvl3pPr>
            <a:lvl4pPr>
              <a:buClrTx/>
              <a:defRPr b="0" i="0">
                <a:solidFill>
                  <a:schemeClr val="tx1"/>
                </a:solidFill>
                <a:latin typeface="IBM Plex Sans" panose="020B0503050203000203" pitchFamily="34" charset="0"/>
              </a:defRPr>
            </a:lvl4pPr>
            <a:lvl5pPr>
              <a:buClrTx/>
              <a:defRPr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FA236AA-5D60-EE4D-BA98-40B29F04852D}"/>
              </a:ext>
            </a:extLst>
          </p:cNvPr>
          <p:cNvSpPr>
            <a:spLocks noGrp="1"/>
          </p:cNvSpPr>
          <p:nvPr>
            <p:ph type="ftr" sz="quarter" idx="13"/>
          </p:nvPr>
        </p:nvSpPr>
        <p:spPr/>
        <p:txBody>
          <a:bodyPr/>
          <a:lstStyle>
            <a:lvl1pPr>
              <a:defRPr>
                <a:solidFill>
                  <a:srgbClr val="6F6F6F"/>
                </a:solidFill>
              </a:defRPr>
            </a:lvl1p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556B7EE4-F672-F74C-9D5F-E49650B91BDC}"/>
              </a:ext>
            </a:extLst>
          </p:cNvPr>
          <p:cNvSpPr>
            <a:spLocks noGrp="1"/>
          </p:cNvSpPr>
          <p:nvPr>
            <p:ph type="sldNum" sz="quarter" idx="14"/>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98FF6A64-6B02-B04C-A724-47D095DA788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9546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304800" y="1488651"/>
            <a:ext cx="2438400" cy="4605867"/>
          </a:xfrm>
        </p:spPr>
        <p:txBody>
          <a:bodyPr/>
          <a:lstStyle>
            <a:lvl1pPr>
              <a:defRPr sz="1867"/>
            </a:lvl1pPr>
            <a:lvl2pPr>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a:extLst>
              <a:ext uri="{FF2B5EF4-FFF2-40B4-BE49-F238E27FC236}">
                <a16:creationId xmlns:a16="http://schemas.microsoft.com/office/drawing/2014/main" id="{84CFFFFD-4B86-304E-8A13-B8AFB0EEEDA2}"/>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6" name="Picture 5">
            <a:extLst>
              <a:ext uri="{FF2B5EF4-FFF2-40B4-BE49-F238E27FC236}">
                <a16:creationId xmlns:a16="http://schemas.microsoft.com/office/drawing/2014/main" id="{089ECB28-47CA-6748-8275-A9D4F0D74DA9}"/>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2915366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304800" y="1463040"/>
            <a:ext cx="2438400" cy="4669536"/>
          </a:xfrm>
        </p:spPr>
        <p:txBody>
          <a:bodyPr/>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352800" y="1499616"/>
            <a:ext cx="2438400" cy="4608576"/>
          </a:xfrm>
        </p:spPr>
        <p:txBody>
          <a:bodyPr/>
          <a:lstStyle>
            <a:lvl1pPr>
              <a:defRPr sz="1867"/>
            </a:lvl1pPr>
            <a:lvl2pPr marL="0" indent="0">
              <a:buNone/>
              <a:defRPr sz="1333"/>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0"/>
            <a:ext cx="6096000" cy="6858000"/>
          </a:xfrm>
        </p:spPr>
        <p:txBody>
          <a:bodyPr/>
          <a:lstStyle/>
          <a:p>
            <a:r>
              <a:rPr lang="en-US"/>
              <a:t>Drag picture to placeholder or click icon to add</a:t>
            </a:r>
          </a:p>
        </p:txBody>
      </p:sp>
      <p:sp>
        <p:nvSpPr>
          <p:cNvPr id="9" name="Footer Placeholder 8">
            <a:extLst>
              <a:ext uri="{FF2B5EF4-FFF2-40B4-BE49-F238E27FC236}">
                <a16:creationId xmlns:a16="http://schemas.microsoft.com/office/drawing/2014/main" id="{5104024A-4BAA-FF4E-BD94-B47D38E18D36}"/>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18574625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304800" y="1463040"/>
            <a:ext cx="2438400" cy="4669536"/>
          </a:xfrm>
        </p:spPr>
        <p:txBody>
          <a:bodyPr/>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352800" y="1499616"/>
            <a:ext cx="2438400" cy="4608576"/>
          </a:xfrm>
        </p:spPr>
        <p:txBody>
          <a:bodyPr/>
          <a:lstStyle>
            <a:lvl1pPr>
              <a:defRPr sz="1867"/>
            </a:lvl1pPr>
            <a:lvl2pPr marL="0" indent="0">
              <a:buNone/>
              <a:defRPr sz="1333"/>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6267189" y="1454615"/>
            <a:ext cx="5620011" cy="4608576"/>
          </a:xfrm>
        </p:spPr>
        <p:txBody>
          <a:bodyPr/>
          <a:lstStyle>
            <a:lvl1pPr marL="156629" indent="-156629">
              <a:tabLst/>
              <a:defRPr sz="3200"/>
            </a:lvl1pPr>
            <a:lvl2pPr marL="0" indent="0">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a:extLst>
              <a:ext uri="{FF2B5EF4-FFF2-40B4-BE49-F238E27FC236}">
                <a16:creationId xmlns:a16="http://schemas.microsoft.com/office/drawing/2014/main" id="{9E14139D-8127-E349-AF10-69D5833E43FA}"/>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2557212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304800" y="256033"/>
            <a:ext cx="2438400" cy="5878660"/>
          </a:xfrm>
        </p:spPr>
        <p:txBody>
          <a:bodyPr/>
          <a:lstStyle>
            <a:lvl1pPr>
              <a:defRPr sz="2133"/>
            </a:lvl1pPr>
            <a:lvl2pPr marL="0" indent="0">
              <a:spcBef>
                <a:spcPts val="1467"/>
              </a:spcBef>
              <a:buFontTx/>
              <a:buNone/>
              <a:defRPr sz="1467"/>
            </a:lvl2pPr>
            <a:lvl3pPr>
              <a:defRPr sz="1467"/>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3352800" y="300567"/>
            <a:ext cx="8534400" cy="6129867"/>
          </a:xfrm>
        </p:spPr>
        <p:txBody>
          <a:bodyPr/>
          <a:lstStyle/>
          <a:p>
            <a:r>
              <a:rPr lang="en-US"/>
              <a:t>Click icon to add table</a:t>
            </a:r>
          </a:p>
        </p:txBody>
      </p:sp>
      <p:sp>
        <p:nvSpPr>
          <p:cNvPr id="9" name="Footer Placeholder 8">
            <a:extLst>
              <a:ext uri="{FF2B5EF4-FFF2-40B4-BE49-F238E27FC236}">
                <a16:creationId xmlns:a16="http://schemas.microsoft.com/office/drawing/2014/main" id="{B1F8BD2C-5ABE-B44C-AC02-7E0A7F407CB9}"/>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26734587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4" name="Footer Placeholder 8">
            <a:extLst>
              <a:ext uri="{FF2B5EF4-FFF2-40B4-BE49-F238E27FC236}">
                <a16:creationId xmlns:a16="http://schemas.microsoft.com/office/drawing/2014/main" id="{91710243-FFA2-1847-A0E3-8E6A48016C0A}"/>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5" name="Picture 4">
            <a:extLst>
              <a:ext uri="{FF2B5EF4-FFF2-40B4-BE49-F238E27FC236}">
                <a16:creationId xmlns:a16="http://schemas.microsoft.com/office/drawing/2014/main" id="{01235094-08CF-AD4A-9E91-43B254D5BCF2}"/>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944586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7670AB-FB9F-FF4B-9318-BCFF46F28C89}"/>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3801228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40968"/>
          </a:xfrm>
        </p:spPr>
        <p:txBody>
          <a:bodyPr/>
          <a:lstStyle/>
          <a:p>
            <a:r>
              <a:rPr lang="en-US" dirty="0"/>
              <a:t>Click to edit Master title style</a:t>
            </a:r>
          </a:p>
        </p:txBody>
      </p:sp>
      <p:sp>
        <p:nvSpPr>
          <p:cNvPr id="6" name="Text Placeholder 5"/>
          <p:cNvSpPr>
            <a:spLocks noGrp="1"/>
          </p:cNvSpPr>
          <p:nvPr>
            <p:ph type="body" sz="quarter" idx="12"/>
          </p:nvPr>
        </p:nvSpPr>
        <p:spPr>
          <a:xfrm>
            <a:off x="304800" y="1524000"/>
            <a:ext cx="5486400" cy="4779264"/>
          </a:xfrm>
        </p:spPr>
        <p:txBody>
          <a:bodyPr/>
          <a:lstStyle>
            <a:lvl1pPr marL="0" indent="0">
              <a:spcBef>
                <a:spcPts val="0"/>
              </a:spcBef>
              <a:tabLst>
                <a:tab pos="5253435" algn="dec"/>
              </a:tabLst>
              <a:defRPr sz="1467"/>
            </a:lvl1pPr>
            <a:lvl2pPr marL="230712" indent="-230712">
              <a:spcBef>
                <a:spcPts val="0"/>
              </a:spcBef>
              <a:tabLst/>
              <a:defRPr/>
            </a:lvl2pPr>
            <a:lvl3pPr>
              <a:spcBef>
                <a:spcPts val="0"/>
              </a:spcBef>
              <a:defRPr/>
            </a:lvl3pPr>
            <a:lvl4pPr>
              <a:spcBef>
                <a:spcPts val="0"/>
              </a:spcBef>
              <a:defRPr/>
            </a:lvl4pPr>
            <a:lvl5pPr>
              <a:spcBef>
                <a:spcPts val="0"/>
              </a:spcBef>
              <a:defRPr/>
            </a:lvl5pPr>
          </a:lstStyle>
          <a:p>
            <a:pPr marL="0" marR="0" lvl="0" indent="0" algn="l" defTabSz="609585" rtl="0" eaLnBrk="1" fontAlgn="auto" latinLnBrk="0" hangingPunct="1">
              <a:lnSpc>
                <a:spcPct val="100000"/>
              </a:lnSpc>
              <a:spcBef>
                <a:spcPts val="0"/>
              </a:spcBef>
              <a:spcAft>
                <a:spcPts val="0"/>
              </a:spcAft>
              <a:buClrTx/>
              <a:buSzTx/>
              <a:buFont typeface="Arial"/>
              <a:buNone/>
              <a:tabLst>
                <a:tab pos="5364346" algn="r"/>
              </a:tabLst>
              <a:defRPr/>
            </a:pPr>
            <a:r>
              <a:rPr lang="en-US" dirty="0"/>
              <a:t>Click to edit Master text styles</a:t>
            </a:r>
          </a:p>
        </p:txBody>
      </p:sp>
      <p:sp>
        <p:nvSpPr>
          <p:cNvPr id="7" name="Footer Placeholder 8">
            <a:extLst>
              <a:ext uri="{FF2B5EF4-FFF2-40B4-BE49-F238E27FC236}">
                <a16:creationId xmlns:a16="http://schemas.microsoft.com/office/drawing/2014/main" id="{AE86EC02-B548-3F46-8BB6-87DB1CB77B3F}"/>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pic>
        <p:nvPicPr>
          <p:cNvPr id="8" name="Picture 7">
            <a:extLst>
              <a:ext uri="{FF2B5EF4-FFF2-40B4-BE49-F238E27FC236}">
                <a16:creationId xmlns:a16="http://schemas.microsoft.com/office/drawing/2014/main" id="{082BA98B-03FE-A64A-A8D1-A9A14DF727F8}"/>
              </a:ext>
            </a:extLst>
          </p:cNvPr>
          <p:cNvPicPr>
            <a:picLocks noChangeAspect="1"/>
          </p:cNvPicPr>
          <p:nvPr userDrawn="1"/>
        </p:nvPicPr>
        <p:blipFill>
          <a:blip r:embed="rId2"/>
          <a:stretch>
            <a:fillRect/>
          </a:stretch>
        </p:blipFill>
        <p:spPr>
          <a:xfrm>
            <a:off x="11031696" y="5668973"/>
            <a:ext cx="1160304" cy="1150387"/>
          </a:xfrm>
          <a:prstGeom prst="rect">
            <a:avLst/>
          </a:prstGeom>
        </p:spPr>
      </p:pic>
    </p:spTree>
    <p:extLst>
      <p:ext uri="{BB962C8B-B14F-4D97-AF65-F5344CB8AC3E}">
        <p14:creationId xmlns:p14="http://schemas.microsoft.com/office/powerpoint/2010/main" val="18513230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8" name="Picture 7">
            <a:extLst>
              <a:ext uri="{FF2B5EF4-FFF2-40B4-BE49-F238E27FC236}">
                <a16:creationId xmlns:a16="http://schemas.microsoft.com/office/drawing/2014/main" id="{9A24853F-6C70-6549-9AFF-D68A692F58D2}"/>
              </a:ext>
            </a:extLst>
          </p:cNvPr>
          <p:cNvPicPr>
            <a:picLocks noChangeAspect="1"/>
          </p:cNvPicPr>
          <p:nvPr userDrawn="1"/>
        </p:nvPicPr>
        <p:blipFill>
          <a:blip r:embed="rId2"/>
          <a:stretch>
            <a:fillRect/>
          </a:stretch>
        </p:blipFill>
        <p:spPr>
          <a:xfrm>
            <a:off x="4898117" y="2098345"/>
            <a:ext cx="2396124" cy="2375643"/>
          </a:xfrm>
          <a:prstGeom prst="rect">
            <a:avLst/>
          </a:prstGeom>
        </p:spPr>
      </p:pic>
      <p:sp>
        <p:nvSpPr>
          <p:cNvPr id="9" name="Footer Placeholder 8">
            <a:extLst>
              <a:ext uri="{FF2B5EF4-FFF2-40B4-BE49-F238E27FC236}">
                <a16:creationId xmlns:a16="http://schemas.microsoft.com/office/drawing/2014/main" id="{C5E30DBE-821F-0740-9EB9-CC7C3819DB84}"/>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252297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D979E40-0450-344E-A8D6-38445E8367C2}"/>
              </a:ext>
            </a:extLst>
          </p:cNvPr>
          <p:cNvSpPr>
            <a:spLocks noGrp="1"/>
          </p:cNvSpPr>
          <p:nvPr>
            <p:ph type="tbl" sz="quarter" idx="12"/>
          </p:nvPr>
        </p:nvSpPr>
        <p:spPr>
          <a:xfrm>
            <a:off x="3352800" y="317501"/>
            <a:ext cx="8534400" cy="5683251"/>
          </a:xfrm>
        </p:spPr>
        <p:txBody>
          <a:bodyPr/>
          <a:lstStyle>
            <a:lvl1pPr>
              <a:defRPr b="0" i="0">
                <a:solidFill>
                  <a:schemeClr val="tx1"/>
                </a:solidFill>
                <a:latin typeface="IBM Plex Sans" panose="020B0503050203000203" pitchFamily="34" charset="0"/>
              </a:defRPr>
            </a:lvl1pPr>
          </a:lstStyle>
          <a:p>
            <a:r>
              <a:rPr lang="en-US"/>
              <a:t>Click icon to add table</a:t>
            </a:r>
            <a:endParaRPr lang="en-US" dirty="0"/>
          </a:p>
        </p:txBody>
      </p:sp>
      <p:sp>
        <p:nvSpPr>
          <p:cNvPr id="5" name="Footer Placeholder 4">
            <a:extLst>
              <a:ext uri="{FF2B5EF4-FFF2-40B4-BE49-F238E27FC236}">
                <a16:creationId xmlns:a16="http://schemas.microsoft.com/office/drawing/2014/main" id="{7253A75D-B0A9-6940-8B2A-DC232B5708DF}"/>
              </a:ext>
            </a:extLst>
          </p:cNvPr>
          <p:cNvSpPr>
            <a:spLocks noGrp="1"/>
          </p:cNvSpPr>
          <p:nvPr>
            <p:ph type="ftr" sz="quarter" idx="13"/>
          </p:nvPr>
        </p:nvSpPr>
        <p:spPr/>
        <p:txBody>
          <a:bodyPr/>
          <a:lstStyle>
            <a:lvl1pPr>
              <a:defRPr>
                <a:solidFill>
                  <a:srgbClr val="6F6F6F"/>
                </a:solidFill>
              </a:defRPr>
            </a:lvl1pPr>
          </a:lstStyle>
          <a:p>
            <a:r>
              <a:rPr lang="en-US"/>
              <a:t>IBM Security / © 2019 IBM Corporation</a:t>
            </a:r>
            <a:endParaRPr lang="en-US" dirty="0"/>
          </a:p>
        </p:txBody>
      </p:sp>
      <p:sp>
        <p:nvSpPr>
          <p:cNvPr id="7" name="Slide Number Placeholder 6">
            <a:extLst>
              <a:ext uri="{FF2B5EF4-FFF2-40B4-BE49-F238E27FC236}">
                <a16:creationId xmlns:a16="http://schemas.microsoft.com/office/drawing/2014/main" id="{68AB8D51-7C43-3A4B-A8BA-24D68CF4927D}"/>
              </a:ext>
            </a:extLst>
          </p:cNvPr>
          <p:cNvSpPr>
            <a:spLocks noGrp="1"/>
          </p:cNvSpPr>
          <p:nvPr>
            <p:ph type="sldNum" sz="quarter" idx="14"/>
          </p:nvPr>
        </p:nvSpPr>
        <p:spPr/>
        <p:txBody>
          <a:bodyPr/>
          <a:lstStyle>
            <a:lvl1pPr>
              <a:defRPr>
                <a:solidFill>
                  <a:srgbClr val="6F6F6F"/>
                </a:solidFill>
              </a:defRPr>
            </a:lvl1pPr>
          </a:lstStyle>
          <a:p>
            <a:fld id="{59395FB3-9C97-154F-86B2-7E381B951268}" type="slidenum">
              <a:rPr lang="en-US" smtClean="0"/>
              <a:pPr/>
              <a:t>‹#›</a:t>
            </a:fld>
            <a:endParaRPr lang="en-US" dirty="0"/>
          </a:p>
        </p:txBody>
      </p:sp>
      <p:sp>
        <p:nvSpPr>
          <p:cNvPr id="3" name="Title 2">
            <a:extLst>
              <a:ext uri="{FF2B5EF4-FFF2-40B4-BE49-F238E27FC236}">
                <a16:creationId xmlns:a16="http://schemas.microsoft.com/office/drawing/2014/main" id="{38329CC6-7296-8445-AA98-96A731B052DD}"/>
              </a:ext>
            </a:extLst>
          </p:cNvPr>
          <p:cNvSpPr>
            <a:spLocks noGrp="1"/>
          </p:cNvSpPr>
          <p:nvPr>
            <p:ph type="title"/>
          </p:nvPr>
        </p:nvSpPr>
        <p:spPr>
          <a:xfrm>
            <a:off x="280417" y="268225"/>
            <a:ext cx="2758487" cy="1329595"/>
          </a:xfrm>
        </p:spPr>
        <p:txBody>
          <a:bodyPr/>
          <a:lstStyle/>
          <a:p>
            <a:r>
              <a:rPr lang="en-US"/>
              <a:t>Click to edit Master title style</a:t>
            </a:r>
            <a:endParaRPr lang="en-US" dirty="0"/>
          </a:p>
        </p:txBody>
      </p:sp>
    </p:spTree>
    <p:extLst>
      <p:ext uri="{BB962C8B-B14F-4D97-AF65-F5344CB8AC3E}">
        <p14:creationId xmlns:p14="http://schemas.microsoft.com/office/powerpoint/2010/main" val="9747093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theme" Target="../theme/theme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8" Type="http://schemas.openxmlformats.org/officeDocument/2006/relationships/slideLayout" Target="../slideLayouts/slideLayout59.xml"/><Relationship Id="rId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80417" y="268226"/>
            <a:ext cx="8558769" cy="4431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5" name="Text Placeholder 4"/>
          <p:cNvSpPr>
            <a:spLocks noGrp="1"/>
          </p:cNvSpPr>
          <p:nvPr>
            <p:ph type="body" idx="1"/>
          </p:nvPr>
        </p:nvSpPr>
        <p:spPr>
          <a:xfrm>
            <a:off x="304801" y="1701801"/>
            <a:ext cx="5498591" cy="4292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11752458" y="6433438"/>
            <a:ext cx="134653" cy="123111"/>
          </a:xfrm>
          <a:prstGeom prst="rect">
            <a:avLst/>
          </a:prstGeom>
        </p:spPr>
        <p:txBody>
          <a:bodyPr vert="horz" wrap="none" lIns="0" tIns="0" rIns="0" bIns="0" rtlCol="0" anchor="ctr" anchorCtr="0">
            <a:spAutoFit/>
          </a:bodyPr>
          <a:lstStyle>
            <a:lvl1pPr algn="r">
              <a:defRPr sz="800" b="0" i="0">
                <a:solidFill>
                  <a:srgbClr val="868D95"/>
                </a:solidFill>
                <a:latin typeface="IBM Plex Sans Light" panose="020B0403050203000203" pitchFamily="34" charset="77"/>
              </a:defRPr>
            </a:lvl1pPr>
          </a:lstStyle>
          <a:p>
            <a:fld id="{59395FB3-9C97-154F-86B2-7E381B951268}" type="slidenum">
              <a:rPr lang="en-US" smtClean="0"/>
              <a:pPr/>
              <a:t>‹#›</a:t>
            </a:fld>
            <a:endParaRPr lang="en-US" dirty="0"/>
          </a:p>
        </p:txBody>
      </p:sp>
      <p:grpSp>
        <p:nvGrpSpPr>
          <p:cNvPr id="6" name="Group 5">
            <a:extLst>
              <a:ext uri="{FF2B5EF4-FFF2-40B4-BE49-F238E27FC236}">
                <a16:creationId xmlns:a16="http://schemas.microsoft.com/office/drawing/2014/main" id="{6282FD61-4E0D-9C49-8626-D0382824EAA0}"/>
              </a:ext>
            </a:extLst>
          </p:cNvPr>
          <p:cNvGrpSpPr/>
          <p:nvPr userDrawn="1"/>
        </p:nvGrpSpPr>
        <p:grpSpPr>
          <a:xfrm>
            <a:off x="-146307" y="-146304"/>
            <a:ext cx="12485627" cy="7152640"/>
            <a:chOff x="-109730" y="-109728"/>
            <a:chExt cx="9364220" cy="5364480"/>
          </a:xfrm>
        </p:grpSpPr>
        <p:grpSp>
          <p:nvGrpSpPr>
            <p:cNvPr id="60" name="Group 59"/>
            <p:cNvGrpSpPr/>
            <p:nvPr userDrawn="1"/>
          </p:nvGrpSpPr>
          <p:grpSpPr>
            <a:xfrm>
              <a:off x="228600" y="-109728"/>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3312"/>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73" name="Straight Connector 72"/>
            <p:cNvCxnSpPr/>
            <p:nvPr userDrawn="1"/>
          </p:nvCxnSpPr>
          <p:spPr bwMode="auto">
            <a:xfrm flipH="1">
              <a:off x="-109730" y="65455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a:cxnSpLocks/>
            </p:cNvCxnSpPr>
            <p:nvPr userDrawn="1"/>
          </p:nvCxnSpPr>
          <p:spPr bwMode="auto">
            <a:xfrm flipH="1">
              <a:off x="-109730" y="127635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301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1752"/>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103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5038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503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85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962"/>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Straight Connector 63"/>
            <p:cNvCxnSpPr/>
            <p:nvPr userDrawn="1"/>
          </p:nvCxnSpPr>
          <p:spPr bwMode="auto">
            <a:xfrm flipH="1">
              <a:off x="9163050" y="65455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9163050" y="127635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9163050" y="19301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9163050" y="25702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9163050" y="32103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9163050" y="385038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9163050" y="4495038"/>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9163050" y="23850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9163050" y="49019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 name="Footer Placeholder 2">
            <a:extLst>
              <a:ext uri="{FF2B5EF4-FFF2-40B4-BE49-F238E27FC236}">
                <a16:creationId xmlns:a16="http://schemas.microsoft.com/office/drawing/2014/main" id="{7BF6398D-7806-1B44-8D41-15A98F113185}"/>
              </a:ext>
            </a:extLst>
          </p:cNvPr>
          <p:cNvSpPr>
            <a:spLocks noGrp="1"/>
          </p:cNvSpPr>
          <p:nvPr userDrawn="1">
            <p:ph type="ftr" sz="quarter" idx="3"/>
          </p:nvPr>
        </p:nvSpPr>
        <p:spPr>
          <a:xfrm>
            <a:off x="304800" y="6434627"/>
            <a:ext cx="2555629" cy="121920"/>
          </a:xfrm>
          <a:prstGeom prst="rect">
            <a:avLst/>
          </a:prstGeom>
        </p:spPr>
        <p:txBody>
          <a:bodyPr vert="horz" wrap="none" lIns="0" tIns="0" rIns="0" bIns="0" rtlCol="0" anchor="ctr" anchorCtr="0">
            <a:noAutofit/>
          </a:bodyPr>
          <a:lstStyle>
            <a:lvl1pPr>
              <a:defRPr lang="en-US" sz="800" b="0" i="0">
                <a:solidFill>
                  <a:srgbClr val="868D95"/>
                </a:solidFill>
                <a:latin typeface="IBM Plex Sans Light" panose="020B0403050203000203" pitchFamily="34" charset="77"/>
              </a:defRPr>
            </a:lvl1pPr>
          </a:lstStyle>
          <a:p>
            <a:r>
              <a:rPr lang="en-US" dirty="0"/>
              <a:t>IBM Security / © 2019 IBM Corporation</a:t>
            </a:r>
          </a:p>
        </p:txBody>
      </p:sp>
    </p:spTree>
    <p:extLst>
      <p:ext uri="{BB962C8B-B14F-4D97-AF65-F5344CB8AC3E}">
        <p14:creationId xmlns:p14="http://schemas.microsoft.com/office/powerpoint/2010/main" val="1324293401"/>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Lst>
  <p:hf hdr="0" dt="0"/>
  <p:txStyles>
    <p:titleStyle>
      <a:lvl1pPr algn="l" rtl="0" eaLnBrk="1" fontAlgn="base" hangingPunct="1">
        <a:lnSpc>
          <a:spcPct val="90000"/>
        </a:lnSpc>
        <a:spcBef>
          <a:spcPct val="0"/>
        </a:spcBef>
        <a:spcAft>
          <a:spcPct val="0"/>
        </a:spcAft>
        <a:defRPr sz="32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395"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792"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185"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581" algn="l" rtl="0" eaLnBrk="1" fontAlgn="base" hangingPunct="1">
        <a:lnSpc>
          <a:spcPct val="90000"/>
        </a:lnSpc>
        <a:spcBef>
          <a:spcPct val="0"/>
        </a:spcBef>
        <a:spcAft>
          <a:spcPct val="0"/>
        </a:spcAft>
        <a:defRPr sz="2960">
          <a:solidFill>
            <a:srgbClr val="191919"/>
          </a:solidFill>
          <a:latin typeface="HelvNeue Light for IBM" pitchFamily="34" charset="0"/>
        </a:defRPr>
      </a:lvl9pPr>
    </p:titleStyle>
    <p:bodyStyle>
      <a:lvl1pPr marL="0" indent="0" algn="l" rtl="0" eaLnBrk="1" fontAlgn="base" hangingPunct="1">
        <a:lnSpc>
          <a:spcPct val="100000"/>
        </a:lnSpc>
        <a:spcBef>
          <a:spcPts val="1600"/>
        </a:spcBef>
        <a:spcAft>
          <a:spcPct val="0"/>
        </a:spcAft>
        <a:buClr>
          <a:srgbClr val="6D6E70"/>
        </a:buClr>
        <a:buSzPct val="90000"/>
        <a:buFont typeface="Wingdings" pitchFamily="2" charset="2"/>
        <a:buNone/>
        <a:defRPr sz="1867"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228589" indent="-228589" algn="l" rtl="0" eaLnBrk="1" fontAlgn="base" hangingPunct="1">
        <a:lnSpc>
          <a:spcPct val="100000"/>
        </a:lnSpc>
        <a:spcBef>
          <a:spcPts val="1600"/>
        </a:spcBef>
        <a:spcAft>
          <a:spcPct val="0"/>
        </a:spcAft>
        <a:buClrTx/>
        <a:buSzPct val="100000"/>
        <a:buFont typeface="System Font Regular"/>
        <a:buChar char="–"/>
        <a:tabLst/>
        <a:defRPr sz="1867"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57178" indent="-188374" algn="l" rtl="0" eaLnBrk="1" fontAlgn="base" hangingPunct="1">
        <a:lnSpc>
          <a:spcPct val="100000"/>
        </a:lnSpc>
        <a:spcBef>
          <a:spcPts val="1600"/>
        </a:spcBef>
        <a:spcAft>
          <a:spcPct val="0"/>
        </a:spcAft>
        <a:buClrTx/>
        <a:buSzPct val="100000"/>
        <a:buFont typeface="Arial" panose="020B0604020202020204" pitchFamily="34" charset="0"/>
        <a:buChar char="•"/>
        <a:tabLst/>
        <a:defRPr sz="1867"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38158" indent="-258220" algn="l" rtl="0" eaLnBrk="1" fontAlgn="base" hangingPunct="1">
        <a:lnSpc>
          <a:spcPct val="100000"/>
        </a:lnSpc>
        <a:spcBef>
          <a:spcPts val="1600"/>
        </a:spcBef>
        <a:spcAft>
          <a:spcPct val="0"/>
        </a:spcAft>
        <a:buClrTx/>
        <a:buSzPct val="100000"/>
        <a:buFont typeface="System Font Regular"/>
        <a:buChar char="»"/>
        <a:tabLst/>
        <a:defRPr sz="1867"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070980" indent="-228589" algn="l" rtl="0" eaLnBrk="1" fontAlgn="base" hangingPunct="1">
        <a:lnSpc>
          <a:spcPct val="100000"/>
        </a:lnSpc>
        <a:spcBef>
          <a:spcPts val="1600"/>
        </a:spcBef>
        <a:spcAft>
          <a:spcPct val="0"/>
        </a:spcAft>
        <a:buClrTx/>
        <a:buFont typeface="System Font Regular"/>
        <a:buChar char="–"/>
        <a:tabLst/>
        <a:defRPr sz="1867"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2111497" indent="-172882" algn="l" rtl="0" eaLnBrk="1" fontAlgn="base" hangingPunct="1">
        <a:spcBef>
          <a:spcPct val="20000"/>
        </a:spcBef>
        <a:spcAft>
          <a:spcPct val="0"/>
        </a:spcAft>
        <a:buClr>
          <a:schemeClr val="bg1"/>
        </a:buClr>
        <a:buChar char="»"/>
        <a:defRPr sz="1692">
          <a:solidFill>
            <a:schemeClr val="bg1"/>
          </a:solidFill>
          <a:latin typeface="Arial" charset="0"/>
        </a:defRPr>
      </a:lvl6pPr>
      <a:lvl7pPr marL="2594891" indent="-172882" algn="l" rtl="0" eaLnBrk="1" fontAlgn="base" hangingPunct="1">
        <a:spcBef>
          <a:spcPct val="20000"/>
        </a:spcBef>
        <a:spcAft>
          <a:spcPct val="0"/>
        </a:spcAft>
        <a:buClr>
          <a:schemeClr val="bg1"/>
        </a:buClr>
        <a:buChar char="»"/>
        <a:defRPr sz="1692">
          <a:solidFill>
            <a:schemeClr val="bg1"/>
          </a:solidFill>
          <a:latin typeface="Arial" charset="0"/>
        </a:defRPr>
      </a:lvl7pPr>
      <a:lvl8pPr marL="3078287" indent="-172882" algn="l" rtl="0" eaLnBrk="1" fontAlgn="base" hangingPunct="1">
        <a:spcBef>
          <a:spcPct val="20000"/>
        </a:spcBef>
        <a:spcAft>
          <a:spcPct val="0"/>
        </a:spcAft>
        <a:buClr>
          <a:schemeClr val="bg1"/>
        </a:buClr>
        <a:buChar char="»"/>
        <a:defRPr sz="1692">
          <a:solidFill>
            <a:schemeClr val="bg1"/>
          </a:solidFill>
          <a:latin typeface="Arial" charset="0"/>
        </a:defRPr>
      </a:lvl8pPr>
      <a:lvl9pPr marL="3561683" indent="-172882" algn="l" rtl="0" eaLnBrk="1" fontAlgn="base" hangingPunct="1">
        <a:spcBef>
          <a:spcPct val="20000"/>
        </a:spcBef>
        <a:spcAft>
          <a:spcPct val="0"/>
        </a:spcAft>
        <a:buClr>
          <a:schemeClr val="bg1"/>
        </a:buClr>
        <a:buChar char="»"/>
        <a:defRPr sz="1692">
          <a:solidFill>
            <a:schemeClr val="bg1"/>
          </a:solidFill>
          <a:latin typeface="Arial" charset="0"/>
        </a:defRPr>
      </a:lvl9pPr>
    </p:bodyStyle>
    <p:otherStyle>
      <a:defPPr>
        <a:defRPr lang="en-US"/>
      </a:defPPr>
      <a:lvl1pPr marL="0" algn="l" defTabSz="966792" rtl="0" eaLnBrk="1" latinLnBrk="0" hangingPunct="1">
        <a:defRPr sz="1904" kern="1200">
          <a:solidFill>
            <a:schemeClr val="tx1"/>
          </a:solidFill>
          <a:latin typeface="+mn-lt"/>
          <a:ea typeface="+mn-ea"/>
          <a:cs typeface="+mn-cs"/>
        </a:defRPr>
      </a:lvl1pPr>
      <a:lvl2pPr marL="483395" algn="l" defTabSz="966792" rtl="0" eaLnBrk="1" latinLnBrk="0" hangingPunct="1">
        <a:defRPr sz="1904" kern="1200">
          <a:solidFill>
            <a:schemeClr val="tx1"/>
          </a:solidFill>
          <a:latin typeface="+mn-lt"/>
          <a:ea typeface="+mn-ea"/>
          <a:cs typeface="+mn-cs"/>
        </a:defRPr>
      </a:lvl2pPr>
      <a:lvl3pPr marL="966792" algn="l" defTabSz="966792" rtl="0" eaLnBrk="1" latinLnBrk="0" hangingPunct="1">
        <a:defRPr sz="1904" kern="1200">
          <a:solidFill>
            <a:schemeClr val="tx1"/>
          </a:solidFill>
          <a:latin typeface="+mn-lt"/>
          <a:ea typeface="+mn-ea"/>
          <a:cs typeface="+mn-cs"/>
        </a:defRPr>
      </a:lvl3pPr>
      <a:lvl4pPr marL="1450185" algn="l" defTabSz="966792" rtl="0" eaLnBrk="1" latinLnBrk="0" hangingPunct="1">
        <a:defRPr sz="1904" kern="1200">
          <a:solidFill>
            <a:schemeClr val="tx1"/>
          </a:solidFill>
          <a:latin typeface="+mn-lt"/>
          <a:ea typeface="+mn-ea"/>
          <a:cs typeface="+mn-cs"/>
        </a:defRPr>
      </a:lvl4pPr>
      <a:lvl5pPr marL="1933581" algn="l" defTabSz="966792" rtl="0" eaLnBrk="1" latinLnBrk="0" hangingPunct="1">
        <a:defRPr sz="1904" kern="1200">
          <a:solidFill>
            <a:schemeClr val="tx1"/>
          </a:solidFill>
          <a:latin typeface="+mn-lt"/>
          <a:ea typeface="+mn-ea"/>
          <a:cs typeface="+mn-cs"/>
        </a:defRPr>
      </a:lvl5pPr>
      <a:lvl6pPr marL="2416977" algn="l" defTabSz="966792" rtl="0" eaLnBrk="1" latinLnBrk="0" hangingPunct="1">
        <a:defRPr sz="1904" kern="1200">
          <a:solidFill>
            <a:schemeClr val="tx1"/>
          </a:solidFill>
          <a:latin typeface="+mn-lt"/>
          <a:ea typeface="+mn-ea"/>
          <a:cs typeface="+mn-cs"/>
        </a:defRPr>
      </a:lvl6pPr>
      <a:lvl7pPr marL="2900370" algn="l" defTabSz="966792" rtl="0" eaLnBrk="1" latinLnBrk="0" hangingPunct="1">
        <a:defRPr sz="1904" kern="1200">
          <a:solidFill>
            <a:schemeClr val="tx1"/>
          </a:solidFill>
          <a:latin typeface="+mn-lt"/>
          <a:ea typeface="+mn-ea"/>
          <a:cs typeface="+mn-cs"/>
        </a:defRPr>
      </a:lvl7pPr>
      <a:lvl8pPr marL="3383766" algn="l" defTabSz="966792" rtl="0" eaLnBrk="1" latinLnBrk="0" hangingPunct="1">
        <a:defRPr sz="1904" kern="1200">
          <a:solidFill>
            <a:schemeClr val="tx1"/>
          </a:solidFill>
          <a:latin typeface="+mn-lt"/>
          <a:ea typeface="+mn-ea"/>
          <a:cs typeface="+mn-cs"/>
        </a:defRPr>
      </a:lvl8pPr>
      <a:lvl9pPr marL="3867162" algn="l" defTabSz="966792"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20">
          <p15:clr>
            <a:srgbClr val="F26B43"/>
          </p15:clr>
        </p15:guide>
        <p15:guide id="18" orient="horz" pos="1620">
          <p15:clr>
            <a:srgbClr val="F26B43"/>
          </p15:clr>
        </p15:guide>
        <p15:guide id="19" orient="horz" pos="1212">
          <p15:clr>
            <a:srgbClr val="F26B43"/>
          </p15:clr>
        </p15:guide>
        <p15:guide id="20" orient="horz" pos="2022">
          <p15:clr>
            <a:srgbClr val="F26B43"/>
          </p15:clr>
        </p15:guide>
        <p15:guide id="21" orient="horz" pos="2424">
          <p15:clr>
            <a:srgbClr val="F26B43"/>
          </p15:clr>
        </p15:guide>
        <p15:guide id="22" orient="horz" pos="8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53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382" rtl="0" eaLnBrk="1" latinLnBrk="0" hangingPunct="1">
        <a:lnSpc>
          <a:spcPct val="90000"/>
        </a:lnSpc>
        <a:spcBef>
          <a:spcPct val="0"/>
        </a:spcBef>
        <a:buNone/>
        <a:defRPr sz="3000" b="0" i="0" kern="1200">
          <a:solidFill>
            <a:schemeClr val="tx1"/>
          </a:solidFill>
          <a:latin typeface="IBM Plex Sans" charset="0"/>
          <a:ea typeface="IBM Plex Sans" charset="0"/>
          <a:cs typeface="IBM Plex Sans" charset="0"/>
        </a:defRPr>
      </a:lvl1pPr>
    </p:titleStyle>
    <p:bodyStyle>
      <a:lvl1pPr marL="0" indent="0" algn="l" defTabSz="914382" rtl="0" eaLnBrk="1" latinLnBrk="0" hangingPunct="1">
        <a:lnSpc>
          <a:spcPct val="105000"/>
        </a:lnSpc>
        <a:spcBef>
          <a:spcPts val="1000"/>
        </a:spcBef>
        <a:buFontTx/>
        <a:buNone/>
        <a:tabLst/>
        <a:defRPr sz="1667" b="0" i="0" kern="1200">
          <a:solidFill>
            <a:schemeClr val="tx1"/>
          </a:solidFill>
          <a:latin typeface="IBM Plex Sans" charset="0"/>
          <a:ea typeface="IBM Plex Sans" charset="0"/>
          <a:cs typeface="IBM Plex Sans" charset="0"/>
        </a:defRPr>
      </a:lvl1pPr>
      <a:lvl2pPr marL="190497" indent="-190497" algn="l" defTabSz="914382" rtl="0" eaLnBrk="1" latinLnBrk="0" hangingPunct="1">
        <a:lnSpc>
          <a:spcPct val="105000"/>
        </a:lnSpc>
        <a:spcBef>
          <a:spcPts val="833"/>
        </a:spcBef>
        <a:buFont typeface="LucidaGrande" charset="0"/>
        <a:buChar char="-"/>
        <a:defRPr sz="1667" b="0" i="0" kern="1200">
          <a:solidFill>
            <a:schemeClr val="tx1"/>
          </a:solidFill>
          <a:latin typeface="IBM Plex Sans" charset="0"/>
          <a:ea typeface="IBM Plex Sans" charset="0"/>
          <a:cs typeface="IBM Plex Sans" charset="0"/>
        </a:defRPr>
      </a:lvl2pPr>
      <a:lvl3pPr marL="380992" indent="-190497" algn="l" defTabSz="914382" rtl="0" eaLnBrk="1" latinLnBrk="0" hangingPunct="1">
        <a:lnSpc>
          <a:spcPct val="105000"/>
        </a:lnSpc>
        <a:spcBef>
          <a:spcPts val="0"/>
        </a:spcBef>
        <a:buSzPct val="80000"/>
        <a:buFont typeface="Arial" panose="020B0604020202020204" pitchFamily="34" charset="0"/>
        <a:buChar char="•"/>
        <a:defRPr sz="1667" b="0" i="0" kern="1200">
          <a:solidFill>
            <a:schemeClr val="tx1"/>
          </a:solidFill>
          <a:latin typeface="IBM Plex Sans" charset="0"/>
          <a:ea typeface="IBM Plex Sans" charset="0"/>
          <a:cs typeface="IBM Plex Sans" charset="0"/>
        </a:defRPr>
      </a:lvl3pPr>
      <a:lvl4pPr marL="571489" indent="-190497" algn="l" defTabSz="914382" rtl="0" eaLnBrk="1" latinLnBrk="0" hangingPunct="1">
        <a:lnSpc>
          <a:spcPct val="105000"/>
        </a:lnSpc>
        <a:spcBef>
          <a:spcPts val="0"/>
        </a:spcBef>
        <a:buFont typeface=".AppleSystemUIFont" charset="-120"/>
        <a:buChar char="–"/>
        <a:defRPr sz="1667" b="0" i="0" kern="1200">
          <a:solidFill>
            <a:schemeClr val="tx1"/>
          </a:solidFill>
          <a:latin typeface="IBM Plex Sans" charset="0"/>
          <a:ea typeface="IBM Plex Sans" charset="0"/>
          <a:cs typeface="IBM Plex Sans" charset="0"/>
        </a:defRPr>
      </a:lvl4pPr>
      <a:lvl5pPr marL="761985" indent="-190497" algn="l" defTabSz="914382" rtl="0" eaLnBrk="1" latinLnBrk="0" hangingPunct="1">
        <a:lnSpc>
          <a:spcPct val="105000"/>
        </a:lnSpc>
        <a:spcBef>
          <a:spcPts val="0"/>
        </a:spcBef>
        <a:buSzPct val="80000"/>
        <a:buFont typeface="Arial" panose="020B0604020202020204" pitchFamily="34" charset="0"/>
        <a:buChar char="•"/>
        <a:defRPr sz="1667" b="0" i="0" kern="1200">
          <a:solidFill>
            <a:schemeClr val="tx1"/>
          </a:solidFill>
          <a:latin typeface="IBM Plex Sans" charset="0"/>
          <a:ea typeface="IBM Plex Sans" charset="0"/>
          <a:cs typeface="IBM Plex Sans" charset="0"/>
        </a:defRPr>
      </a:lvl5pPr>
      <a:lvl6pPr marL="2514550"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0"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2" indent="-228595"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4" algn="l" defTabSz="914382" rtl="0" eaLnBrk="1" latinLnBrk="0" hangingPunct="1">
        <a:defRPr sz="1800" kern="1200">
          <a:solidFill>
            <a:schemeClr val="tx1"/>
          </a:solidFill>
          <a:latin typeface="+mn-lt"/>
          <a:ea typeface="+mn-ea"/>
          <a:cs typeface="+mn-cs"/>
        </a:defRPr>
      </a:lvl6pPr>
      <a:lvl7pPr marL="2743145"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7" algn="l" defTabSz="9143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68225"/>
            <a:ext cx="5486400" cy="5988135"/>
          </a:xfrm>
          <a:prstGeom prst="rect">
            <a:avLst/>
          </a:prstGeom>
        </p:spPr>
        <p:txBody>
          <a:bodyPr vert="horz" lIns="0" tIns="0" rIns="0" bIns="0" rtlCol="0" anchor="t" anchorCtr="0">
            <a:noAutofit/>
          </a:bodyPr>
          <a:lstStyle/>
          <a:p>
            <a:r>
              <a:rPr lang="en-US" b="1" dirty="0">
                <a:solidFill>
                  <a:schemeClr val="accent3"/>
                </a:solidFill>
              </a:rPr>
              <a:t>IBM </a:t>
            </a:r>
            <a:r>
              <a:rPr lang="en-US" b="1" dirty="0">
                <a:solidFill>
                  <a:srgbClr val="3E429A"/>
                </a:solidFill>
              </a:rPr>
              <a:t>P</a:t>
            </a:r>
            <a:r>
              <a:rPr lang="en-US" b="1" dirty="0">
                <a:solidFill>
                  <a:srgbClr val="3C65A9"/>
                </a:solidFill>
              </a:rPr>
              <a:t>r</a:t>
            </a:r>
            <a:r>
              <a:rPr lang="en-US" b="1" dirty="0">
                <a:solidFill>
                  <a:srgbClr val="406BB6"/>
                </a:solidFill>
              </a:rPr>
              <a:t>o</a:t>
            </a:r>
            <a:r>
              <a:rPr lang="en-US" b="1" dirty="0">
                <a:solidFill>
                  <a:srgbClr val="4A86B9"/>
                </a:solidFill>
              </a:rPr>
              <a:t>d</a:t>
            </a:r>
            <a:r>
              <a:rPr lang="en-US" b="1" dirty="0">
                <a:solidFill>
                  <a:srgbClr val="4E9599"/>
                </a:solidFill>
              </a:rPr>
              <a:t>u</a:t>
            </a:r>
            <a:r>
              <a:rPr lang="en-US" b="1" dirty="0">
                <a:solidFill>
                  <a:srgbClr val="7EA74F"/>
                </a:solidFill>
              </a:rPr>
              <a:t>c</a:t>
            </a:r>
            <a:r>
              <a:rPr lang="en-US" b="1" dirty="0">
                <a:solidFill>
                  <a:srgbClr val="DDC53C"/>
                </a:solidFill>
              </a:rPr>
              <a:t>t</a:t>
            </a:r>
            <a:r>
              <a:rPr lang="en-US" b="1" dirty="0">
                <a:solidFill>
                  <a:schemeClr val="accent3"/>
                </a:solidFill>
              </a:rPr>
              <a:t> </a:t>
            </a:r>
            <a:r>
              <a:rPr lang="en-US" b="1" dirty="0">
                <a:solidFill>
                  <a:srgbClr val="DEBA3B"/>
                </a:solidFill>
              </a:rPr>
              <a:t>M</a:t>
            </a:r>
            <a:r>
              <a:rPr lang="en-US" b="1" dirty="0">
                <a:solidFill>
                  <a:srgbClr val="EFB036"/>
                </a:solidFill>
              </a:rPr>
              <a:t>a</a:t>
            </a:r>
            <a:r>
              <a:rPr lang="en-US" b="1" dirty="0">
                <a:solidFill>
                  <a:srgbClr val="FAA82E"/>
                </a:solidFill>
              </a:rPr>
              <a:t>r</a:t>
            </a:r>
            <a:r>
              <a:rPr lang="en-US" b="1" dirty="0">
                <a:solidFill>
                  <a:srgbClr val="DA9B4D"/>
                </a:solidFill>
              </a:rPr>
              <a:t>k</a:t>
            </a:r>
            <a:r>
              <a:rPr lang="en-US" b="1" dirty="0">
                <a:solidFill>
                  <a:srgbClr val="F6772A"/>
                </a:solidFill>
              </a:rPr>
              <a:t>e</a:t>
            </a:r>
            <a:r>
              <a:rPr lang="en-US" b="1" dirty="0">
                <a:solidFill>
                  <a:srgbClr val="F1663F"/>
                </a:solidFill>
              </a:rPr>
              <a:t>t</a:t>
            </a:r>
            <a:r>
              <a:rPr lang="en-US" b="1" dirty="0">
                <a:solidFill>
                  <a:srgbClr val="E94130"/>
                </a:solidFill>
              </a:rPr>
              <a:t>i</a:t>
            </a:r>
            <a:r>
              <a:rPr lang="en-US" b="1" dirty="0">
                <a:solidFill>
                  <a:srgbClr val="D75E61"/>
                </a:solidFill>
              </a:rPr>
              <a:t>n</a:t>
            </a:r>
            <a:r>
              <a:rPr lang="en-US" b="1" dirty="0">
                <a:solidFill>
                  <a:srgbClr val="B959A1"/>
                </a:solidFill>
              </a:rPr>
              <a:t>g</a:t>
            </a:r>
            <a:r>
              <a:rPr lang="en-US" b="1" dirty="0">
                <a:solidFill>
                  <a:schemeClr val="accent3"/>
                </a:solidFill>
              </a:rPr>
              <a:t> </a:t>
            </a:r>
            <a:endParaRPr lang="en-US" noProof="0" dirty="0"/>
          </a:p>
        </p:txBody>
      </p:sp>
      <p:sp>
        <p:nvSpPr>
          <p:cNvPr id="3" name="Text Placeholder 2"/>
          <p:cNvSpPr>
            <a:spLocks noGrp="1"/>
          </p:cNvSpPr>
          <p:nvPr>
            <p:ph type="body" idx="1"/>
          </p:nvPr>
        </p:nvSpPr>
        <p:spPr>
          <a:xfrm>
            <a:off x="6400800" y="256033"/>
            <a:ext cx="5486400" cy="6000327"/>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9144000" y="6435307"/>
            <a:ext cx="2743200" cy="182880"/>
          </a:xfrm>
          <a:prstGeom prst="rect">
            <a:avLst/>
          </a:prstGeom>
        </p:spPr>
        <p:txBody>
          <a:bodyPr vert="horz" lIns="0" tIns="0" rIns="0" bIns="0" rtlCol="0" anchor="ctr"/>
          <a:lstStyle>
            <a:lvl1pPr algn="r">
              <a:defRPr sz="8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6" name="Footer Placeholder 8">
            <a:extLst>
              <a:ext uri="{FF2B5EF4-FFF2-40B4-BE49-F238E27FC236}">
                <a16:creationId xmlns:a16="http://schemas.microsoft.com/office/drawing/2014/main" id="{7FFEC204-C0BE-E44A-A038-3701323B77F0}"/>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lvl1pPr algn="l">
              <a:defRPr sz="800" baseline="0">
                <a:solidFill>
                  <a:schemeClr val="tx1"/>
                </a:solidFill>
                <a:latin typeface="+mn-lt"/>
                <a:ea typeface="Arial" charset="0"/>
                <a:cs typeface="Arial" charset="0"/>
              </a:defRPr>
            </a:lvl1pPr>
          </a:lstStyle>
          <a:p>
            <a:r>
              <a:rPr lang="en-US"/>
              <a:t>IBM Product Marketing Discipline / © 2019 IBM Corporation</a:t>
            </a:r>
            <a:endParaRPr lang="en-US" dirty="0"/>
          </a:p>
        </p:txBody>
      </p:sp>
    </p:spTree>
    <p:extLst>
      <p:ext uri="{BB962C8B-B14F-4D97-AF65-F5344CB8AC3E}">
        <p14:creationId xmlns:p14="http://schemas.microsoft.com/office/powerpoint/2010/main" val="30446175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Lst>
  <p:hf sldNum="0" hdr="0" dt="0"/>
  <p:txStyles>
    <p:titleStyle>
      <a:lvl1pPr algn="l" defTabSz="609585" rtl="0" eaLnBrk="1" latinLnBrk="0" hangingPunct="1">
        <a:lnSpc>
          <a:spcPct val="90000"/>
        </a:lnSpc>
        <a:spcBef>
          <a:spcPct val="0"/>
        </a:spcBef>
        <a:buNone/>
        <a:defRPr sz="3200" kern="1200">
          <a:solidFill>
            <a:schemeClr val="tx1"/>
          </a:solidFill>
          <a:latin typeface="+mj-lt"/>
          <a:ea typeface="Arial" charset="0"/>
          <a:cs typeface="Arial" charset="0"/>
        </a:defRPr>
      </a:lvl1pPr>
    </p:titleStyle>
    <p:bodyStyle>
      <a:lvl1pPr marL="0" indent="0" algn="l" defTabSz="609585" rtl="0" eaLnBrk="1" latinLnBrk="0" hangingPunct="1">
        <a:lnSpc>
          <a:spcPct val="100000"/>
        </a:lnSpc>
        <a:spcBef>
          <a:spcPts val="1467"/>
        </a:spcBef>
        <a:buFont typeface="Arial"/>
        <a:buNone/>
        <a:defRPr sz="1867" kern="1200">
          <a:solidFill>
            <a:schemeClr val="tx1"/>
          </a:solidFill>
          <a:latin typeface="+mn-lt"/>
          <a:ea typeface="Arial" charset="0"/>
          <a:cs typeface="Arial" charset="0"/>
        </a:defRPr>
      </a:lvl1pPr>
      <a:lvl2pPr marL="230712"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2pPr>
      <a:lvl3pPr marL="529153"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3pPr>
      <a:lvl4pPr marL="833946" indent="-224361"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4pPr>
      <a:lvl5pPr marL="1071007" indent="-230712" algn="l" defTabSz="609585" rtl="0" eaLnBrk="1" latinLnBrk="0" hangingPunct="1">
        <a:lnSpc>
          <a:spcPct val="100000"/>
        </a:lnSpc>
        <a:spcBef>
          <a:spcPts val="1467"/>
        </a:spcBef>
        <a:spcAft>
          <a:spcPts val="0"/>
        </a:spcAft>
        <a:buFont typeface="Arial"/>
        <a:buChar char="»"/>
        <a:defRPr sz="1867" kern="1200">
          <a:solidFill>
            <a:schemeClr val="tx1"/>
          </a:solidFill>
          <a:latin typeface="+mn-lt"/>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E7B50B1C-6C10-224F-9524-9FFFED1D79DB}"/>
              </a:ext>
            </a:extLst>
          </p:cNvPr>
          <p:cNvGraphicFramePr>
            <a:graphicFrameLocks noGrp="1"/>
          </p:cNvGraphicFramePr>
          <p:nvPr>
            <p:extLst>
              <p:ext uri="{D42A27DB-BD31-4B8C-83A1-F6EECF244321}">
                <p14:modId xmlns:p14="http://schemas.microsoft.com/office/powerpoint/2010/main" val="1520255499"/>
              </p:ext>
            </p:extLst>
          </p:nvPr>
        </p:nvGraphicFramePr>
        <p:xfrm>
          <a:off x="290285" y="615554"/>
          <a:ext cx="11526576" cy="5215047"/>
        </p:xfrm>
        <a:graphic>
          <a:graphicData uri="http://schemas.openxmlformats.org/drawingml/2006/table">
            <a:tbl>
              <a:tblPr firstRow="1" bandRow="1">
                <a:tableStyleId>{5C22544A-7EE6-4342-B048-85BDC9FD1C3A}</a:tableStyleId>
              </a:tblPr>
              <a:tblGrid>
                <a:gridCol w="2755176">
                  <a:extLst>
                    <a:ext uri="{9D8B030D-6E8A-4147-A177-3AD203B41FA5}">
                      <a16:colId xmlns:a16="http://schemas.microsoft.com/office/drawing/2014/main" val="3046613416"/>
                    </a:ext>
                  </a:extLst>
                </a:gridCol>
                <a:gridCol w="2765983">
                  <a:extLst>
                    <a:ext uri="{9D8B030D-6E8A-4147-A177-3AD203B41FA5}">
                      <a16:colId xmlns:a16="http://schemas.microsoft.com/office/drawing/2014/main" val="1751874558"/>
                    </a:ext>
                  </a:extLst>
                </a:gridCol>
                <a:gridCol w="1594800">
                  <a:extLst>
                    <a:ext uri="{9D8B030D-6E8A-4147-A177-3AD203B41FA5}">
                      <a16:colId xmlns:a16="http://schemas.microsoft.com/office/drawing/2014/main" val="1908856872"/>
                    </a:ext>
                  </a:extLst>
                </a:gridCol>
                <a:gridCol w="1482665">
                  <a:extLst>
                    <a:ext uri="{9D8B030D-6E8A-4147-A177-3AD203B41FA5}">
                      <a16:colId xmlns:a16="http://schemas.microsoft.com/office/drawing/2014/main" val="1759205940"/>
                    </a:ext>
                  </a:extLst>
                </a:gridCol>
                <a:gridCol w="2927952">
                  <a:extLst>
                    <a:ext uri="{9D8B030D-6E8A-4147-A177-3AD203B41FA5}">
                      <a16:colId xmlns:a16="http://schemas.microsoft.com/office/drawing/2014/main" val="3316309880"/>
                    </a:ext>
                  </a:extLst>
                </a:gridCol>
              </a:tblGrid>
              <a:tr h="518520">
                <a:tc gridSpan="5">
                  <a:txBody>
                    <a:bodyPr/>
                    <a:lstStyle/>
                    <a:p>
                      <a:pPr marL="0" marR="0" lvl="0" indent="0" algn="l" defTabSz="725130" rtl="0" eaLnBrk="1" fontAlgn="auto" latinLnBrk="0" hangingPunct="1">
                        <a:lnSpc>
                          <a:spcPct val="100000"/>
                        </a:lnSpc>
                        <a:spcBef>
                          <a:spcPts val="0"/>
                        </a:spcBef>
                        <a:spcAft>
                          <a:spcPts val="0"/>
                        </a:spcAft>
                        <a:buClrTx/>
                        <a:buSzTx/>
                        <a:buFontTx/>
                        <a:buNone/>
                        <a:tabLst/>
                        <a:defRPr/>
                      </a:pPr>
                      <a:r>
                        <a:rPr lang="en-US" sz="1300" b="1" i="0" u="none" dirty="0">
                          <a:solidFill>
                            <a:schemeClr val="accent4"/>
                          </a:solidFill>
                          <a:latin typeface="IBM Plex Sans" panose="020B0503050203000203" pitchFamily="34" charset="0"/>
                          <a:cs typeface="Arial" panose="020B0604020202020204" pitchFamily="34" charset="0"/>
                        </a:rPr>
                        <a:t>B</a:t>
                      </a:r>
                      <a:r>
                        <a:rPr lang="en-US" sz="1300" b="1" i="0" u="none" kern="1200" dirty="0">
                          <a:solidFill>
                            <a:schemeClr val="accent4"/>
                          </a:solidFill>
                          <a:latin typeface="IBM Plex Sans" panose="020B0503050203000203" pitchFamily="34" charset="0"/>
                          <a:ea typeface="+mn-ea"/>
                          <a:cs typeface="+mn-cs"/>
                        </a:rPr>
                        <a:t>uyer persona</a:t>
                      </a:r>
                      <a:r>
                        <a:rPr lang="en-US" sz="1300" b="0" i="0" u="none" dirty="0">
                          <a:solidFill>
                            <a:schemeClr val="tx1"/>
                          </a:solidFill>
                          <a:latin typeface="IBM Plex Sans Text" panose="020B0503050203000203" pitchFamily="34" charset="0"/>
                          <a:cs typeface="Arial" panose="020B0604020202020204" pitchFamily="34" charset="0"/>
                        </a:rPr>
                        <a:t>: </a:t>
                      </a:r>
                      <a:r>
                        <a:rPr lang="en-US" sz="1200" b="0" i="0" kern="0" dirty="0">
                          <a:solidFill>
                            <a:srgbClr val="000000"/>
                          </a:solidFill>
                          <a:latin typeface="IBM Plex Sans Text" panose="020B0503050203000203" pitchFamily="34" charset="0"/>
                          <a:ea typeface="+mn-ea"/>
                          <a:cs typeface="+mn-cs"/>
                        </a:rPr>
                        <a:t>CIO/CSO, COO and Line of Business executives</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sz="1000" b="0" u="none" dirty="0">
                        <a:solidFill>
                          <a:schemeClr val="tx1"/>
                        </a:solidFill>
                      </a:endParaRPr>
                    </a:p>
                  </a:txBody>
                  <a:tcPr>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endParaRPr lang="en-US"/>
                    </a:p>
                  </a:txBody>
                  <a:tcPr>
                    <a:lnL w="12700" cap="flat" cmpd="sng" algn="ctr">
                      <a:solidFill>
                        <a:schemeClr val="tx2">
                          <a:lumMod val="25000"/>
                        </a:schemeClr>
                      </a:solidFill>
                      <a:prstDash val="solid"/>
                      <a:round/>
                      <a:headEnd type="none" w="med" len="med"/>
                      <a:tailEnd type="none" w="med" len="med"/>
                    </a:lnL>
                  </a:tcPr>
                </a:tc>
                <a:extLst>
                  <a:ext uri="{0D108BD9-81ED-4DB2-BD59-A6C34878D82A}">
                    <a16:rowId xmlns:a16="http://schemas.microsoft.com/office/drawing/2014/main" val="2469565233"/>
                  </a:ext>
                </a:extLst>
              </a:tr>
              <a:tr h="1584960">
                <a:tc gridSpan="3">
                  <a:txBody>
                    <a:bodyPr/>
                    <a:lstStyle/>
                    <a:p>
                      <a:pPr marL="0" indent="0" defTabSz="914363" hangingPunct="0">
                        <a:spcAft>
                          <a:spcPts val="500"/>
                        </a:spcAft>
                        <a:buClr>
                          <a:srgbClr val="FF7500"/>
                        </a:buClr>
                        <a:buSzPts val="1000"/>
                        <a:buFont typeface="Arial" charset="0"/>
                        <a:buNone/>
                      </a:pPr>
                      <a:r>
                        <a:rPr lang="en-US" sz="1200" b="0" i="0" u="none" dirty="0">
                          <a:solidFill>
                            <a:schemeClr val="tx1"/>
                          </a:solidFill>
                          <a:latin typeface="IBM Plex Sans Text" panose="020B0503050203000203" pitchFamily="34" charset="0"/>
                          <a:cs typeface="Arial" panose="020B0604020202020204" pitchFamily="34" charset="0"/>
                        </a:rPr>
                        <a:t>Problems: </a:t>
                      </a:r>
                    </a:p>
                    <a:p>
                      <a:pPr marL="0" indent="0" defTabSz="914363" hangingPunct="0">
                        <a:spcAft>
                          <a:spcPts val="500"/>
                        </a:spcAft>
                        <a:buClr>
                          <a:srgbClr val="FF7500"/>
                        </a:buClr>
                        <a:buSzPts val="1000"/>
                        <a:buFont typeface="Arial" charset="0"/>
                        <a:buNone/>
                      </a:pPr>
                      <a:r>
                        <a:rPr lang="en-US" sz="1200" b="0" i="0" kern="0" dirty="0">
                          <a:solidFill>
                            <a:srgbClr val="000000"/>
                          </a:solidFill>
                          <a:latin typeface="IBM Plex Sans Text" panose="020B0503050203000203" pitchFamily="34" charset="0"/>
                          <a:ea typeface="+mn-ea"/>
                          <a:cs typeface="+mn-cs"/>
                        </a:rPr>
                        <a:t>1. </a:t>
                      </a:r>
                      <a:r>
                        <a:rPr lang="x-none" sz="1200" b="0" i="0" kern="0">
                          <a:solidFill>
                            <a:srgbClr val="000000"/>
                          </a:solidFill>
                          <a:latin typeface="IBM Plex Sans Text" panose="020B0503050203000203" pitchFamily="34" charset="0"/>
                          <a:ea typeface="+mn-ea"/>
                          <a:cs typeface="+mn-cs"/>
                          <a:sym typeface="Arial"/>
                        </a:rPr>
                        <a:t>Low visibility into current threats and security events prevents adequate preparation for incidents</a:t>
                      </a:r>
                      <a:endParaRPr lang="en-US" sz="1200" b="0" i="0" kern="0" dirty="0">
                        <a:solidFill>
                          <a:srgbClr val="000000"/>
                        </a:solidFill>
                        <a:latin typeface="IBM Plex Sans Text" panose="020B0503050203000203" pitchFamily="34" charset="0"/>
                        <a:ea typeface="+mn-ea"/>
                        <a:cs typeface="+mn-cs"/>
                        <a:sym typeface="Arial"/>
                      </a:endParaRPr>
                    </a:p>
                    <a:p>
                      <a:pPr marL="0" indent="0" defTabSz="914363" hangingPunct="0">
                        <a:spcAft>
                          <a:spcPts val="500"/>
                        </a:spcAft>
                        <a:buClr>
                          <a:srgbClr val="FF7500"/>
                        </a:buClr>
                        <a:buSzPts val="1000"/>
                        <a:buFont typeface="Arial" charset="0"/>
                        <a:buNone/>
                      </a:pPr>
                      <a:r>
                        <a:rPr lang="en-US" sz="1200" b="0" i="0" kern="0" dirty="0">
                          <a:solidFill>
                            <a:srgbClr val="000000"/>
                          </a:solidFill>
                          <a:latin typeface="IBM Plex Sans Text" panose="020B0503050203000203" pitchFamily="34" charset="0"/>
                          <a:ea typeface="+mn-ea"/>
                          <a:cs typeface="+mn-cs"/>
                          <a:sym typeface="Arial"/>
                        </a:rPr>
                        <a:t>2. </a:t>
                      </a:r>
                      <a:r>
                        <a:rPr lang="x-none" sz="1200" b="0" i="0" kern="0">
                          <a:solidFill>
                            <a:srgbClr val="000000"/>
                          </a:solidFill>
                          <a:latin typeface="IBM Plex Sans Text" panose="020B0503050203000203" pitchFamily="34" charset="0"/>
                          <a:ea typeface="+mn-ea"/>
                          <a:cs typeface="+mn-cs"/>
                          <a:sym typeface="Arial"/>
                        </a:rPr>
                        <a:t>Lack of resources to quickly investigate, respond to and manage security incidents </a:t>
                      </a:r>
                      <a:endParaRPr lang="en-US" sz="1200" b="0" i="0" kern="0" dirty="0">
                        <a:solidFill>
                          <a:srgbClr val="000000"/>
                        </a:solidFill>
                        <a:latin typeface="IBM Plex Sans Text" panose="020B0503050203000203" pitchFamily="34" charset="0"/>
                        <a:ea typeface="+mn-ea"/>
                        <a:cs typeface="+mn-cs"/>
                        <a:sym typeface="Arial"/>
                      </a:endParaRPr>
                    </a:p>
                    <a:p>
                      <a:pPr marL="0" indent="0" defTabSz="914363" hangingPunct="0">
                        <a:spcAft>
                          <a:spcPts val="500"/>
                        </a:spcAft>
                        <a:buClr>
                          <a:srgbClr val="FF7500"/>
                        </a:buClr>
                        <a:buSzPts val="1000"/>
                        <a:buFont typeface="Arial" charset="0"/>
                        <a:buNone/>
                      </a:pPr>
                      <a:r>
                        <a:rPr lang="en-US" sz="1200" b="0" i="0" kern="0" dirty="0">
                          <a:solidFill>
                            <a:srgbClr val="000000"/>
                          </a:solidFill>
                          <a:latin typeface="IBM Plex Sans Text" panose="020B0503050203000203" pitchFamily="34" charset="0"/>
                          <a:ea typeface="+mn-ea"/>
                          <a:cs typeface="+mn-cs"/>
                          <a:sym typeface="Arial"/>
                        </a:rPr>
                        <a:t>3. </a:t>
                      </a:r>
                      <a:r>
                        <a:rPr lang="x-none" sz="1200" b="0" i="0" kern="0">
                          <a:solidFill>
                            <a:srgbClr val="000000"/>
                          </a:solidFill>
                          <a:latin typeface="IBM Plex Sans Text" panose="020B0503050203000203" pitchFamily="34" charset="0"/>
                          <a:ea typeface="+mn-ea"/>
                          <a:cs typeface="+mn-cs"/>
                          <a:sym typeface="Arial"/>
                        </a:rPr>
                        <a:t>Risk of significant business, financial and regulatory impact due to high exposure to cyber security threats </a:t>
                      </a:r>
                      <a:endParaRPr lang="en-US" sz="1200" b="0" i="0" kern="0" dirty="0">
                        <a:solidFill>
                          <a:srgbClr val="000000"/>
                        </a:solidFill>
                        <a:latin typeface="IBM Plex Sans Text" panose="020B0503050203000203" pitchFamily="34" charset="0"/>
                        <a:ea typeface="+mn-ea"/>
                        <a:cs typeface="+mn-cs"/>
                        <a:sym typeface="Arial"/>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gridSpan="2">
                  <a:txBody>
                    <a:bodyPr/>
                    <a:lstStyle/>
                    <a:p>
                      <a:pPr defTabSz="914363" hangingPunct="0"/>
                      <a:r>
                        <a:rPr lang="en-US" sz="1300" b="1" i="0" u="none" kern="1200" dirty="0">
                          <a:solidFill>
                            <a:schemeClr val="accent4"/>
                          </a:solidFill>
                          <a:latin typeface="IBM Plex Sans" panose="020B0503050203000203" pitchFamily="34" charset="0"/>
                          <a:ea typeface="+mn-ea"/>
                          <a:cs typeface="Arial" panose="020B0604020202020204" pitchFamily="34" charset="0"/>
                        </a:rPr>
                        <a:t>Positioning Statement</a:t>
                      </a:r>
                      <a:r>
                        <a:rPr lang="en-US" sz="1200" b="0" i="0" u="none" dirty="0">
                          <a:solidFill>
                            <a:schemeClr val="tx1"/>
                          </a:solidFill>
                          <a:latin typeface="IBM Plex Sans Text" panose="020B0503050203000203" pitchFamily="34" charset="0"/>
                          <a:cs typeface="Arial" panose="020B0604020202020204" pitchFamily="34" charset="0"/>
                        </a:rPr>
                        <a:t>: </a:t>
                      </a:r>
                      <a:r>
                        <a:rPr lang="en-US" sz="1200" b="0" i="0" u="none" kern="0" dirty="0">
                          <a:solidFill>
                            <a:srgbClr val="000000"/>
                          </a:solidFill>
                          <a:latin typeface="IBM Plex Sans Text" panose="020B0503050203000203" pitchFamily="34" charset="0"/>
                          <a:cs typeface="Arial" panose="020B0604020202020204" pitchFamily="34" charset="0"/>
                          <a:sym typeface="Arial"/>
                        </a:rPr>
                        <a:t>W</a:t>
                      </a:r>
                      <a:r>
                        <a:rPr lang="en-US" sz="1200" b="0" i="0" kern="0" dirty="0">
                          <a:solidFill>
                            <a:srgbClr val="000000"/>
                          </a:solidFill>
                          <a:latin typeface="IBM Plex Sans Text" panose="020B0503050203000203" pitchFamily="34" charset="0"/>
                          <a:sym typeface="Arial"/>
                        </a:rPr>
                        <a:t>e provide global experts, assets and delivery, with the right skills to contend with the most critical incidents and breaches in the world as a subscription service. Get help to reduce risks and exposure to cyber threats using a more proactive approach and gain access to key resources that can enable faster recovery and help reduce business impact from incidents.  We enable a broader view and deeper understanding of incidents using intelligence data and analytics</a:t>
                      </a:r>
                    </a:p>
                    <a:p>
                      <a:pPr defTabSz="1463040" fontAlgn="base">
                        <a:spcBef>
                          <a:spcPts val="960"/>
                        </a:spcBef>
                        <a:spcAft>
                          <a:spcPct val="0"/>
                        </a:spcAft>
                      </a:pPr>
                      <a:endParaRPr lang="en-US" sz="1200" b="0" i="0" dirty="0">
                        <a:solidFill>
                          <a:schemeClr val="tx1"/>
                        </a:solidFill>
                        <a:latin typeface="IBM Plex Sans Text" panose="020B0503050203000203" pitchFamily="34" charset="0"/>
                        <a:cs typeface="Arial" panose="020B0604020202020204" pitchFamily="34" charset="0"/>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325312403"/>
                  </a:ext>
                </a:extLst>
              </a:tr>
              <a:tr h="670560">
                <a:tc gridSpan="5">
                  <a:txBody>
                    <a:bodyPr/>
                    <a:lstStyle/>
                    <a:p>
                      <a:pPr marL="0" marR="0" lvl="0" indent="0" algn="l" defTabSz="1463040" rtl="0" eaLnBrk="1" fontAlgn="base" latinLnBrk="0" hangingPunct="1">
                        <a:lnSpc>
                          <a:spcPct val="100000"/>
                        </a:lnSpc>
                        <a:spcBef>
                          <a:spcPts val="960"/>
                        </a:spcBef>
                        <a:spcAft>
                          <a:spcPct val="0"/>
                        </a:spcAft>
                        <a:buClrTx/>
                        <a:buSzTx/>
                        <a:buFontTx/>
                        <a:buNone/>
                        <a:tabLst/>
                        <a:defRPr/>
                      </a:pPr>
                      <a:r>
                        <a:rPr lang="en-US" sz="1300" b="1" i="0" u="none" kern="1200" noProof="0" dirty="0">
                          <a:solidFill>
                            <a:schemeClr val="accent4"/>
                          </a:solidFill>
                          <a:latin typeface="IBM Plex Sans" panose="020B0503050203000203" pitchFamily="34" charset="0"/>
                          <a:ea typeface="+mn-ea"/>
                          <a:cs typeface="Arial" panose="020B0604020202020204" pitchFamily="34" charset="0"/>
                        </a:rPr>
                        <a:t>Product Description </a:t>
                      </a:r>
                      <a:r>
                        <a:rPr lang="en-US" sz="1200" b="0" i="0" u="none" noProof="0" dirty="0">
                          <a:solidFill>
                            <a:schemeClr val="tx1"/>
                          </a:solidFill>
                          <a:latin typeface="IBM Plex Sans Text" panose="020B0503050203000203" pitchFamily="34" charset="0"/>
                          <a:cs typeface="Arial" panose="020B0604020202020204" pitchFamily="34" charset="0"/>
                        </a:rPr>
                        <a:t>(50 words or less): </a:t>
                      </a:r>
                      <a:r>
                        <a:rPr lang="en-US" sz="1200" b="0" i="0" kern="0" dirty="0">
                          <a:solidFill>
                            <a:srgbClr val="000000"/>
                          </a:solidFill>
                          <a:latin typeface="IBM Plex Sans Text" panose="020B0503050203000203" pitchFamily="34" charset="0"/>
                          <a:sym typeface="Arial"/>
                        </a:rPr>
                        <a:t>IBM X-Force IRIS Vision Retainer is an incident response subscription service that provides preventative &amp; proactive services including Kickoff Workshop, a menu of over 12 IR and Intel proactive services to choose from, 24x7x365 phone access to our elite team of IR consultants, and 24-48 hour boots on the ground emergency incident support if needed.  </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lnT w="12700" cap="flat" cmpd="sng" algn="ctr">
                      <a:solidFill>
                        <a:schemeClr val="tx2">
                          <a:lumMod val="25000"/>
                        </a:schemeClr>
                      </a:solidFill>
                      <a:prstDash val="solid"/>
                      <a:round/>
                      <a:headEnd type="none" w="med" len="med"/>
                      <a:tailEnd type="none" w="med" len="med"/>
                    </a:lnT>
                  </a:tcPr>
                </a:tc>
                <a:tc hMerge="1">
                  <a:txBody>
                    <a:bodyPr/>
                    <a:lstStyle/>
                    <a:p>
                      <a:endParaRPr lang="en-US"/>
                    </a:p>
                  </a:txBody>
                  <a:tcPr>
                    <a:lnT w="12700" cap="flat" cmpd="sng" algn="ctr">
                      <a:solidFill>
                        <a:schemeClr val="tx2">
                          <a:lumMod val="25000"/>
                        </a:schemeClr>
                      </a:solidFill>
                      <a:prstDash val="solid"/>
                      <a:round/>
                      <a:headEnd type="none" w="med" len="med"/>
                      <a:tailEnd type="none" w="med" len="med"/>
                    </a:lnT>
                  </a:tcPr>
                </a:tc>
                <a:extLst>
                  <a:ext uri="{0D108BD9-81ED-4DB2-BD59-A6C34878D82A}">
                    <a16:rowId xmlns:a16="http://schemas.microsoft.com/office/drawing/2014/main" val="3247478"/>
                  </a:ext>
                </a:extLst>
              </a:tr>
              <a:tr h="332807">
                <a:tc gridSpan="5">
                  <a:txBody>
                    <a:bodyPr/>
                    <a:lstStyle/>
                    <a:p>
                      <a:pPr marL="0" marR="0" lvl="0" indent="0" algn="l" defTabSz="725130" rtl="0" eaLnBrk="1" fontAlgn="auto" latinLnBrk="0" hangingPunct="1">
                        <a:lnSpc>
                          <a:spcPct val="100000"/>
                        </a:lnSpc>
                        <a:spcBef>
                          <a:spcPts val="0"/>
                        </a:spcBef>
                        <a:spcAft>
                          <a:spcPts val="0"/>
                        </a:spcAft>
                        <a:buClrTx/>
                        <a:buSzTx/>
                        <a:buFontTx/>
                        <a:buNone/>
                        <a:tabLst/>
                        <a:defRPr/>
                      </a:pPr>
                      <a:r>
                        <a:rPr lang="en-US" sz="1300" b="1" i="0" u="none" kern="1200" dirty="0">
                          <a:solidFill>
                            <a:schemeClr val="accent4"/>
                          </a:solidFill>
                          <a:latin typeface="IBM Plex Sans" panose="020B0503050203000203" pitchFamily="34" charset="0"/>
                          <a:ea typeface="+mn-ea"/>
                          <a:cs typeface="Arial" panose="020B0604020202020204" pitchFamily="34" charset="0"/>
                        </a:rPr>
                        <a:t>Problem-oriented features</a:t>
                      </a:r>
                      <a:r>
                        <a:rPr lang="en-US" sz="1200" b="0" i="0" dirty="0">
                          <a:solidFill>
                            <a:schemeClr val="tx1"/>
                          </a:solidFill>
                          <a:latin typeface="IBM Plex Sans Text" panose="020B0503050203000203" pitchFamily="34" charset="0"/>
                          <a:cs typeface="Arial" panose="020B0604020202020204" pitchFamily="34" charset="0"/>
                        </a:rPr>
                        <a:t>:</a:t>
                      </a:r>
                      <a:endParaRPr lang="en-US" sz="1200" b="0" i="0" strike="sngStrike" dirty="0">
                        <a:solidFill>
                          <a:schemeClr val="tx1"/>
                        </a:solidFill>
                        <a:latin typeface="IBM Plex Sans Text" panose="020B0503050203000203" pitchFamily="34" charset="0"/>
                        <a:cs typeface="Arial" panose="020B0604020202020204" pitchFamily="34" charset="0"/>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106510430"/>
                  </a:ext>
                </a:extLst>
              </a:tr>
              <a:tr h="1584960">
                <a:tc>
                  <a:txBody>
                    <a:bodyPr/>
                    <a:lstStyle/>
                    <a:p>
                      <a:r>
                        <a:rPr lang="en-US" sz="1200" b="0" i="0" kern="0" dirty="0">
                          <a:solidFill>
                            <a:srgbClr val="000000"/>
                          </a:solidFill>
                          <a:latin typeface="IBM Plex Sans Text" panose="020B0503050203000203" pitchFamily="34" charset="0"/>
                          <a:ea typeface="+mn-ea"/>
                          <a:cs typeface="+mn-cs"/>
                        </a:rPr>
                        <a:t>[</a:t>
                      </a:r>
                      <a:r>
                        <a:rPr lang="en-US" sz="1200" b="1" i="0" kern="0" dirty="0">
                          <a:solidFill>
                            <a:srgbClr val="000000"/>
                          </a:solidFill>
                          <a:latin typeface="IBM Plex Sans Text" panose="020B0503050203000203" pitchFamily="34" charset="0"/>
                          <a:ea typeface="+mn-ea"/>
                          <a:cs typeface="+mn-cs"/>
                        </a:rPr>
                        <a:t>Expertise</a:t>
                      </a:r>
                      <a:r>
                        <a:rPr lang="en-US" sz="1200" b="0" i="0" kern="0" dirty="0">
                          <a:solidFill>
                            <a:srgbClr val="000000"/>
                          </a:solidFill>
                          <a:latin typeface="IBM Plex Sans Text" panose="020B0503050203000203"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0" dirty="0">
                          <a:solidFill>
                            <a:srgbClr val="000000"/>
                          </a:solidFill>
                          <a:latin typeface="IBM Plex Sans Text" panose="020B0503050203000203" pitchFamily="34" charset="0"/>
                          <a:ea typeface="+mn-ea"/>
                          <a:cs typeface="+mn-cs"/>
                        </a:rPr>
                        <a:t>Provides access to security experts who have experience from working hundreds of major breach investigations around the world. </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a:txBody>
                    <a:bodyPr/>
                    <a:lstStyle/>
                    <a:p>
                      <a:pPr marL="0" algn="l" rtl="0" eaLnBrk="1" latinLnBrk="0" hangingPunct="1"/>
                      <a:r>
                        <a:rPr lang="en-US" sz="1200" b="0" i="0" kern="0" dirty="0">
                          <a:solidFill>
                            <a:srgbClr val="000000"/>
                          </a:solidFill>
                          <a:latin typeface="IBM Plex Sans Text" panose="020B0503050203000203" pitchFamily="34" charset="0"/>
                          <a:ea typeface="+mn-ea"/>
                          <a:cs typeface="+mn-cs"/>
                        </a:rPr>
                        <a:t>[</a:t>
                      </a:r>
                      <a:r>
                        <a:rPr lang="en-US" sz="1200" b="1" i="0" kern="0" dirty="0">
                          <a:solidFill>
                            <a:srgbClr val="000000"/>
                          </a:solidFill>
                          <a:latin typeface="IBM Plex Sans Text" panose="020B0503050203000203" pitchFamily="34" charset="0"/>
                          <a:ea typeface="+mn-ea"/>
                          <a:cs typeface="+mn-cs"/>
                        </a:rPr>
                        <a:t>Compounded Value</a:t>
                      </a:r>
                      <a:r>
                        <a:rPr lang="en-US" sz="1200" b="0" i="0" kern="0" dirty="0">
                          <a:solidFill>
                            <a:srgbClr val="000000"/>
                          </a:solidFill>
                          <a:latin typeface="IBM Plex Sans Text" panose="020B0503050203000203" pitchFamily="34" charset="0"/>
                          <a:ea typeface="+mn-ea"/>
                          <a:cs typeface="+mn-cs"/>
                        </a:rPr>
                        <a:t>]</a:t>
                      </a:r>
                      <a:br>
                        <a:rPr lang="en-US" sz="1200" b="0" i="0" kern="0" dirty="0">
                          <a:solidFill>
                            <a:srgbClr val="000000"/>
                          </a:solidFill>
                          <a:latin typeface="IBM Plex Sans Text" panose="020B0503050203000203" pitchFamily="34" charset="0"/>
                          <a:ea typeface="+mn-ea"/>
                          <a:cs typeface="+mn-cs"/>
                        </a:rPr>
                      </a:br>
                      <a:r>
                        <a:rPr lang="en-US" sz="1200" b="0" i="0" kern="0" dirty="0">
                          <a:solidFill>
                            <a:srgbClr val="000000"/>
                          </a:solidFill>
                          <a:latin typeface="IBM Plex Sans Text" panose="020B0503050203000203" pitchFamily="34" charset="0"/>
                          <a:ea typeface="+mn-ea"/>
                          <a:cs typeface="+mn-cs"/>
                        </a:rPr>
                        <a:t>Combines threat intelligence and incident response to help identify, detect and contain potential threats before they spread and cause more damage. </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gridSpan="2">
                  <a:txBody>
                    <a:bodyPr/>
                    <a:lstStyle/>
                    <a:p>
                      <a:pPr marL="0" marR="0" lvl="0" indent="0" algn="l" defTabSz="617385" rtl="0" eaLnBrk="1" fontAlgn="auto" latinLnBrk="0" hangingPunct="1">
                        <a:lnSpc>
                          <a:spcPct val="100000"/>
                        </a:lnSpc>
                        <a:spcBef>
                          <a:spcPts val="0"/>
                        </a:spcBef>
                        <a:spcAft>
                          <a:spcPts val="0"/>
                        </a:spcAft>
                        <a:buClrTx/>
                        <a:buSzTx/>
                        <a:buFontTx/>
                        <a:buNone/>
                        <a:tabLst/>
                        <a:defRPr/>
                      </a:pPr>
                      <a:r>
                        <a:rPr lang="en-US" sz="1200" b="0" i="0" kern="0" dirty="0">
                          <a:solidFill>
                            <a:srgbClr val="000000"/>
                          </a:solidFill>
                          <a:latin typeface="IBM Plex Sans Text" panose="020B0503050203000203" pitchFamily="34" charset="0"/>
                          <a:ea typeface="+mn-ea"/>
                          <a:cs typeface="+mn-cs"/>
                        </a:rPr>
                        <a:t>[</a:t>
                      </a:r>
                      <a:r>
                        <a:rPr lang="en-US" sz="1200" b="1" i="0" kern="0" dirty="0">
                          <a:solidFill>
                            <a:srgbClr val="000000"/>
                          </a:solidFill>
                          <a:latin typeface="IBM Plex Sans Text" panose="020B0503050203000203" pitchFamily="34" charset="0"/>
                          <a:ea typeface="+mn-ea"/>
                          <a:cs typeface="+mn-cs"/>
                        </a:rPr>
                        <a:t>Immediacy</a:t>
                      </a:r>
                      <a:r>
                        <a:rPr lang="en-US" sz="1200" b="0" i="0" kern="0" dirty="0">
                          <a:solidFill>
                            <a:srgbClr val="000000"/>
                          </a:solidFill>
                          <a:latin typeface="IBM Plex Sans Text" panose="020B0503050203000203" pitchFamily="34" charset="0"/>
                          <a:ea typeface="+mn-ea"/>
                          <a:cs typeface="+mn-cs"/>
                        </a:rPr>
                        <a:t>]</a:t>
                      </a:r>
                    </a:p>
                    <a:p>
                      <a:pPr marL="0" algn="l" defTabSz="617385" rtl="0" eaLnBrk="1" latinLnBrk="0" hangingPunct="1"/>
                      <a:r>
                        <a:rPr lang="en-US" sz="1200" b="0" i="0" kern="0" dirty="0">
                          <a:solidFill>
                            <a:srgbClr val="000000"/>
                          </a:solidFill>
                          <a:latin typeface="IBM Plex Sans Text" panose="020B0503050203000203" pitchFamily="34" charset="0"/>
                          <a:ea typeface="+mn-ea"/>
                          <a:cs typeface="+mn-cs"/>
                        </a:rPr>
                        <a:t>If a breach or other event does happen, access to the experts is immediate with </a:t>
                      </a:r>
                      <a:r>
                        <a:rPr lang="en-US" sz="1200" b="0" i="0" kern="0" dirty="0">
                          <a:solidFill>
                            <a:srgbClr val="000000"/>
                          </a:solidFill>
                          <a:latin typeface="IBM Plex Sans Text" panose="020B0503050203000203" pitchFamily="34" charset="0"/>
                          <a:ea typeface="+mn-ea"/>
                          <a:cs typeface="+mn-cs"/>
                          <a:sym typeface="Arial"/>
                        </a:rPr>
                        <a:t>24x7x365 phone access to our elite team of IR consultants</a:t>
                      </a:r>
                      <a:endParaRPr lang="en-US" sz="1200" b="0" i="0" kern="0" dirty="0">
                        <a:solidFill>
                          <a:srgbClr val="000000"/>
                        </a:solidFill>
                        <a:latin typeface="IBM Plex Sans Text" panose="020B0503050203000203" pitchFamily="34" charset="0"/>
                        <a:ea typeface="+mn-ea"/>
                        <a:cs typeface="+mn-cs"/>
                      </a:endParaRPr>
                    </a:p>
                    <a:p>
                      <a:pPr marL="0" algn="l" defTabSz="617385" rtl="0" eaLnBrk="1" latinLnBrk="0" hangingPunct="1"/>
                      <a:endParaRPr lang="en-US" sz="1200" b="0" i="0" kern="0" dirty="0">
                        <a:solidFill>
                          <a:srgbClr val="000000"/>
                        </a:solidFill>
                        <a:latin typeface="IBM Plex Sans Text" panose="020B0503050203000203" pitchFamily="34" charset="0"/>
                        <a:ea typeface="+mn-ea"/>
                        <a:cs typeface="+mn-cs"/>
                      </a:endParaRPr>
                    </a:p>
                    <a:p>
                      <a:pPr marL="0" algn="l" defTabSz="617385" rtl="0" eaLnBrk="1" latinLnBrk="0" hangingPunct="1"/>
                      <a:endParaRPr lang="en-US" sz="1200" b="0" i="0" kern="0" dirty="0">
                        <a:solidFill>
                          <a:srgbClr val="000000"/>
                        </a:solidFill>
                        <a:latin typeface="IBM Plex Sans Text" panose="020B0503050203000203" pitchFamily="34" charset="0"/>
                        <a:ea typeface="+mn-ea"/>
                        <a:cs typeface="+mn-cs"/>
                      </a:endParaRPr>
                    </a:p>
                    <a:p>
                      <a:pPr marL="0" algn="l" rtl="0" eaLnBrk="1" latinLnBrk="0" hangingPunct="1"/>
                      <a:endParaRPr lang="en-US" sz="1200" b="0" i="0" kern="0" dirty="0">
                        <a:solidFill>
                          <a:srgbClr val="000000"/>
                        </a:solidFill>
                        <a:latin typeface="IBM Plex Sans Text" panose="020B0503050203000203" pitchFamily="34" charset="0"/>
                        <a:ea typeface="+mn-ea"/>
                        <a:cs typeface="+mn-cs"/>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tc hMerge="1">
                  <a:txBody>
                    <a:bodyPr/>
                    <a:lstStyle/>
                    <a:p>
                      <a:r>
                        <a:rPr lang="en-US" dirty="0"/>
                        <a:t>4. </a:t>
                      </a:r>
                    </a:p>
                  </a:txBody>
                  <a:tcPr/>
                </a:tc>
                <a:tc>
                  <a:txBody>
                    <a:bodyPr/>
                    <a:lstStyle/>
                    <a:p>
                      <a:pPr marL="0" marR="0" lvl="0" indent="0" algn="l" defTabSz="725130" rtl="0" eaLnBrk="1" fontAlgn="auto" latinLnBrk="0" hangingPunct="1">
                        <a:lnSpc>
                          <a:spcPct val="100000"/>
                        </a:lnSpc>
                        <a:spcBef>
                          <a:spcPts val="0"/>
                        </a:spcBef>
                        <a:spcAft>
                          <a:spcPts val="0"/>
                        </a:spcAft>
                        <a:buClrTx/>
                        <a:buSzTx/>
                        <a:buFontTx/>
                        <a:buNone/>
                        <a:tabLst/>
                        <a:defRPr/>
                      </a:pPr>
                      <a:r>
                        <a:rPr lang="en-US" sz="1200" b="0" i="0" kern="0" dirty="0">
                          <a:solidFill>
                            <a:srgbClr val="000000"/>
                          </a:solidFill>
                          <a:latin typeface="IBM Plex Sans Text" panose="020B0503050203000203" pitchFamily="34" charset="0"/>
                          <a:ea typeface="+mn-ea"/>
                          <a:cs typeface="+mn-cs"/>
                        </a:rPr>
                        <a:t>[</a:t>
                      </a:r>
                      <a:r>
                        <a:rPr lang="en-US" sz="1200" b="1" i="0" kern="0" dirty="0">
                          <a:solidFill>
                            <a:srgbClr val="000000"/>
                          </a:solidFill>
                          <a:latin typeface="IBM Plex Sans Text" panose="020B0503050203000203" pitchFamily="34" charset="0"/>
                          <a:ea typeface="+mn-ea"/>
                          <a:cs typeface="+mn-cs"/>
                        </a:rPr>
                        <a:t>Efficient</a:t>
                      </a:r>
                      <a:r>
                        <a:rPr lang="en-US" sz="1200" b="0" i="0" kern="0" dirty="0">
                          <a:solidFill>
                            <a:srgbClr val="000000"/>
                          </a:solidFill>
                          <a:latin typeface="IBM Plex Sans Text" panose="020B0503050203000203" pitchFamily="34" charset="0"/>
                          <a:ea typeface="+mn-ea"/>
                          <a:cs typeface="+mn-cs"/>
                        </a:rPr>
                        <a:t>]</a:t>
                      </a:r>
                      <a:br>
                        <a:rPr lang="en-US" sz="1200" b="0" i="0" kern="0" dirty="0">
                          <a:solidFill>
                            <a:srgbClr val="000000"/>
                          </a:solidFill>
                          <a:latin typeface="IBM Plex Sans Text" panose="020B0503050203000203" pitchFamily="34" charset="0"/>
                          <a:ea typeface="+mn-ea"/>
                          <a:cs typeface="+mn-cs"/>
                        </a:rPr>
                      </a:br>
                      <a:r>
                        <a:rPr lang="en-US" sz="1200" b="0" i="0" kern="0" dirty="0">
                          <a:solidFill>
                            <a:srgbClr val="000000"/>
                          </a:solidFill>
                          <a:latin typeface="IBM Plex Sans Text" panose="020B0503050203000203" pitchFamily="34" charset="0"/>
                          <a:ea typeface="+mn-ea"/>
                          <a:cs typeface="+mn-cs"/>
                        </a:rPr>
                        <a:t>Streamlines incident response by planning and coordinating with business stakeholders before an incident occurs and applies threat intelligence to minimize the time and costs associated with successful incident recovery.</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7007282"/>
                  </a:ext>
                </a:extLst>
              </a:tr>
            </a:tbl>
          </a:graphicData>
        </a:graphic>
      </p:graphicFrame>
      <p:sp>
        <p:nvSpPr>
          <p:cNvPr id="28" name="Rectangle 27">
            <a:extLst>
              <a:ext uri="{FF2B5EF4-FFF2-40B4-BE49-F238E27FC236}">
                <a16:creationId xmlns:a16="http://schemas.microsoft.com/office/drawing/2014/main" id="{71EA017D-291D-6C41-A2E5-DC2B45A2ED01}"/>
              </a:ext>
            </a:extLst>
          </p:cNvPr>
          <p:cNvSpPr/>
          <p:nvPr/>
        </p:nvSpPr>
        <p:spPr>
          <a:xfrm>
            <a:off x="254558" y="1"/>
            <a:ext cx="9448997" cy="584775"/>
          </a:xfrm>
          <a:prstGeom prst="rect">
            <a:avLst/>
          </a:prstGeom>
        </p:spPr>
        <p:txBody>
          <a:bodyPr wrap="none">
            <a:spAutoFit/>
          </a:bodyPr>
          <a:lstStyle/>
          <a:p>
            <a:r>
              <a:rPr lang="en-US" sz="3200" dirty="0">
                <a:solidFill>
                  <a:schemeClr val="bg1"/>
                </a:solidFill>
              </a:rPr>
              <a:t>Vision Retainer Message &amp; Positioning Document  </a:t>
            </a:r>
          </a:p>
        </p:txBody>
      </p:sp>
    </p:spTree>
    <p:extLst>
      <p:ext uri="{BB962C8B-B14F-4D97-AF65-F5344CB8AC3E}">
        <p14:creationId xmlns:p14="http://schemas.microsoft.com/office/powerpoint/2010/main" val="345525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B4D1-8420-7148-B511-6782248A83AB}"/>
              </a:ext>
            </a:extLst>
          </p:cNvPr>
          <p:cNvSpPr>
            <a:spLocks noGrp="1"/>
          </p:cNvSpPr>
          <p:nvPr>
            <p:ph type="title"/>
          </p:nvPr>
        </p:nvSpPr>
        <p:spPr>
          <a:xfrm>
            <a:off x="304800" y="268224"/>
            <a:ext cx="11589835" cy="508000"/>
          </a:xfrm>
        </p:spPr>
        <p:txBody>
          <a:bodyPr/>
          <a:lstStyle/>
          <a:p>
            <a:r>
              <a:rPr lang="en-US" sz="3200" dirty="0">
                <a:solidFill>
                  <a:schemeClr val="bg1"/>
                </a:solidFill>
                <a:latin typeface="+mn-lt"/>
                <a:ea typeface="+mn-ea"/>
                <a:cs typeface="+mn-cs"/>
              </a:rPr>
              <a:t>Point-of-View for Vision Retainer</a:t>
            </a:r>
          </a:p>
        </p:txBody>
      </p:sp>
      <p:sp>
        <p:nvSpPr>
          <p:cNvPr id="3" name="Footer Placeholder 2">
            <a:extLst>
              <a:ext uri="{FF2B5EF4-FFF2-40B4-BE49-F238E27FC236}">
                <a16:creationId xmlns:a16="http://schemas.microsoft.com/office/drawing/2014/main" id="{5A2E00BF-92B3-EA4B-BC4C-933EC1930185}"/>
              </a:ext>
            </a:extLst>
          </p:cNvPr>
          <p:cNvSpPr>
            <a:spLocks noGrp="1"/>
          </p:cNvSpPr>
          <p:nvPr>
            <p:ph type="ftr" sz="quarter" idx="3"/>
          </p:nvPr>
        </p:nvSpPr>
        <p:spPr>
          <a:xfrm>
            <a:off x="304800" y="6435307"/>
            <a:ext cx="8534400" cy="182880"/>
          </a:xfrm>
          <a:prstGeom prst="rect">
            <a:avLst/>
          </a:prstGeom>
        </p:spPr>
        <p:txBody>
          <a:bodyPr vert="horz" lIns="0" tIns="0" rIns="0" bIns="0" rtlCol="0" anchor="ctr"/>
          <a:lstStyle>
            <a:defPPr>
              <a:defRPr lang="en-US"/>
            </a:defPPr>
            <a:lvl1pPr marL="0" algn="l" defTabSz="914377" rtl="0" eaLnBrk="1" latinLnBrk="0" hangingPunct="1">
              <a:defRPr sz="800" kern="1200" baseline="0">
                <a:solidFill>
                  <a:schemeClr val="tx1"/>
                </a:solidFill>
                <a:latin typeface="+mn-lt"/>
                <a:ea typeface="Arial" charset="0"/>
                <a:cs typeface="Arial"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t>IBM Product Marketing Discipline / © 2019 IBM Corporation</a:t>
            </a:r>
          </a:p>
        </p:txBody>
      </p:sp>
      <p:graphicFrame>
        <p:nvGraphicFramePr>
          <p:cNvPr id="4" name="Table 3">
            <a:extLst>
              <a:ext uri="{FF2B5EF4-FFF2-40B4-BE49-F238E27FC236}">
                <a16:creationId xmlns:a16="http://schemas.microsoft.com/office/drawing/2014/main" id="{8C89AD41-9E80-744F-9717-CF7C7B79724B}"/>
              </a:ext>
            </a:extLst>
          </p:cNvPr>
          <p:cNvGraphicFramePr>
            <a:graphicFrameLocks noGrp="1"/>
          </p:cNvGraphicFramePr>
          <p:nvPr>
            <p:extLst>
              <p:ext uri="{D42A27DB-BD31-4B8C-83A1-F6EECF244321}">
                <p14:modId xmlns:p14="http://schemas.microsoft.com/office/powerpoint/2010/main" val="2989661123"/>
              </p:ext>
            </p:extLst>
          </p:nvPr>
        </p:nvGraphicFramePr>
        <p:xfrm>
          <a:off x="228600" y="1097099"/>
          <a:ext cx="11734800" cy="5378793"/>
        </p:xfrm>
        <a:graphic>
          <a:graphicData uri="http://schemas.openxmlformats.org/drawingml/2006/table">
            <a:tbl>
              <a:tblPr firstRow="1" bandRow="1">
                <a:tableStyleId>{5C22544A-7EE6-4342-B048-85BDC9FD1C3A}</a:tableStyleId>
              </a:tblPr>
              <a:tblGrid>
                <a:gridCol w="11734800">
                  <a:extLst>
                    <a:ext uri="{9D8B030D-6E8A-4147-A177-3AD203B41FA5}">
                      <a16:colId xmlns:a16="http://schemas.microsoft.com/office/drawing/2014/main" val="3046613416"/>
                    </a:ext>
                  </a:extLst>
                </a:gridCol>
              </a:tblGrid>
              <a:tr h="403419">
                <a:tc>
                  <a:txBody>
                    <a:bodyPr/>
                    <a:lstStyle/>
                    <a:p>
                      <a:r>
                        <a:rPr lang="en-US" sz="1300" dirty="0">
                          <a:solidFill>
                            <a:schemeClr val="tx1"/>
                          </a:solidFill>
                          <a:latin typeface="+mj-lt"/>
                        </a:rPr>
                        <a:t>Buyer personas &amp; market segments addressed: </a:t>
                      </a:r>
                      <a:r>
                        <a:rPr lang="en-US" sz="1300" b="0" dirty="0">
                          <a:solidFill>
                            <a:schemeClr val="tx1"/>
                          </a:solidFill>
                          <a:latin typeface="+mj-lt"/>
                          <a:cs typeface="Arial" panose="020B0604020202020204" pitchFamily="34" charset="0"/>
                        </a:rPr>
                        <a:t>CIO/CSO, COO and Line of Business executives</a:t>
                      </a:r>
                      <a:endParaRPr lang="en-US" sz="1300" dirty="0">
                        <a:solidFill>
                          <a:schemeClr val="tx1"/>
                        </a:solidFill>
                        <a:latin typeface="+mj-lt"/>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794954626"/>
                  </a:ext>
                </a:extLst>
              </a:tr>
              <a:tr h="403419">
                <a:tc>
                  <a:txBody>
                    <a:bodyPr/>
                    <a:lstStyle/>
                    <a:p>
                      <a:r>
                        <a:rPr lang="en-US" sz="1300" b="1" i="0" u="none" kern="1200" dirty="0">
                          <a:solidFill>
                            <a:schemeClr val="accent4"/>
                          </a:solidFill>
                          <a:latin typeface="IBM Plex Sans" panose="020B0503050203000203" pitchFamily="34" charset="0"/>
                          <a:ea typeface="+mn-ea"/>
                          <a:cs typeface="Arial" panose="020B0604020202020204" pitchFamily="34" charset="0"/>
                        </a:rPr>
                        <a:t>3-second elevator pitch  </a:t>
                      </a:r>
                      <a:r>
                        <a:rPr lang="en-US" sz="1300" dirty="0">
                          <a:solidFill>
                            <a:schemeClr val="tx1"/>
                          </a:solidFill>
                          <a:latin typeface="+mj-lt"/>
                        </a:rPr>
                        <a:t>(</a:t>
                      </a:r>
                      <a:r>
                        <a:rPr lang="en-US" sz="1300" b="0" dirty="0">
                          <a:solidFill>
                            <a:schemeClr val="tx1"/>
                          </a:solidFill>
                          <a:latin typeface="+mj-lt"/>
                        </a:rPr>
                        <a:t>3 second soundbite, </a:t>
                      </a:r>
                      <a:r>
                        <a:rPr lang="en-US" sz="1300" b="1" dirty="0">
                          <a:solidFill>
                            <a:schemeClr val="tx1"/>
                          </a:solidFill>
                          <a:latin typeface="+mj-lt"/>
                        </a:rPr>
                        <a:t>“the WHY”</a:t>
                      </a:r>
                      <a:r>
                        <a:rPr lang="en-US" sz="1300" b="0" dirty="0">
                          <a:solidFill>
                            <a:schemeClr val="tx1"/>
                          </a:solidFill>
                          <a:latin typeface="+mj-lt"/>
                        </a:rPr>
                        <a:t>, &lt; 15 words</a:t>
                      </a:r>
                      <a:r>
                        <a:rPr lang="en-US" sz="1300" dirty="0">
                          <a:solidFill>
                            <a:schemeClr val="tx1"/>
                          </a:solidFill>
                          <a:latin typeface="+mj-lt"/>
                        </a:rPr>
                        <a:t>) – You should believe…</a:t>
                      </a:r>
                      <a:endParaRPr lang="en-US" sz="1600" dirty="0">
                        <a:solidFill>
                          <a:schemeClr val="tx1"/>
                        </a:solidFill>
                        <a:latin typeface="+mj-lt"/>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7007282"/>
                  </a:ext>
                </a:extLst>
              </a:tr>
              <a:tr h="32512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n-lt"/>
                          <a:ea typeface="+mn-ea"/>
                          <a:cs typeface="+mn-cs"/>
                        </a:rPr>
                        <a:t>You’ve been attacked.  We help you with immediate access to experts and emergency response teams in a crisis.</a:t>
                      </a:r>
                      <a:endParaRPr lang="en-US" sz="1300" dirty="0">
                        <a:solidFill>
                          <a:schemeClr val="tx1"/>
                        </a:solidFill>
                        <a:latin typeface="+mj-lt"/>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128638372"/>
                  </a:ext>
                </a:extLst>
              </a:tr>
              <a:tr h="42965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i="0" u="none" kern="1200" dirty="0">
                          <a:solidFill>
                            <a:schemeClr val="accent4"/>
                          </a:solidFill>
                          <a:latin typeface="IBM Plex Sans" panose="020B0503050203000203" pitchFamily="34" charset="0"/>
                          <a:ea typeface="+mn-ea"/>
                          <a:cs typeface="Arial" panose="020B0604020202020204" pitchFamily="34" charset="0"/>
                        </a:rPr>
                        <a:t>15-second elevator pitch </a:t>
                      </a:r>
                      <a:r>
                        <a:rPr lang="en-US" sz="1300" dirty="0">
                          <a:solidFill>
                            <a:schemeClr val="tx1"/>
                          </a:solidFill>
                          <a:latin typeface="+mj-lt"/>
                        </a:rPr>
                        <a:t>(“the WHY” + </a:t>
                      </a:r>
                      <a:r>
                        <a:rPr lang="en-US" sz="1300" b="1" dirty="0">
                          <a:solidFill>
                            <a:schemeClr val="tx1"/>
                          </a:solidFill>
                          <a:latin typeface="+mj-lt"/>
                        </a:rPr>
                        <a:t>“the HOW”</a:t>
                      </a:r>
                      <a:r>
                        <a:rPr lang="en-US" sz="1300" dirty="0">
                          <a:solidFill>
                            <a:schemeClr val="tx1"/>
                          </a:solidFill>
                          <a:latin typeface="+mj-lt"/>
                        </a:rPr>
                        <a:t>, &lt; 50 words) </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7351855"/>
                  </a:ext>
                </a:extLst>
              </a:tr>
              <a:tr h="934720">
                <a:tc>
                  <a:txBody>
                    <a:bodyPr/>
                    <a:lstStyle/>
                    <a:p>
                      <a:pPr marL="0" marR="0" lvl="0" indent="0" algn="l" defTabSz="7251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n-lt"/>
                          <a:ea typeface="+mn-ea"/>
                          <a:cs typeface="+mn-cs"/>
                        </a:rPr>
                        <a:t>You’ve been attacked.  We help you with immediate access to experts and emergency response teams in a crisis.</a:t>
                      </a:r>
                      <a:endParaRPr lang="en-US" sz="1300" kern="1200" dirty="0">
                        <a:solidFill>
                          <a:schemeClr val="tx1"/>
                        </a:solidFill>
                        <a:latin typeface="+mn-lt"/>
                        <a:ea typeface="+mn-ea"/>
                        <a:cs typeface="+mn-cs"/>
                      </a:endParaRPr>
                    </a:p>
                    <a:p>
                      <a:pPr marL="0" marR="0" lvl="0" indent="0" algn="l" defTabSz="7251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300" b="0" dirty="0">
                          <a:solidFill>
                            <a:schemeClr val="tx1"/>
                          </a:solidFill>
                          <a:latin typeface="+mj-lt"/>
                          <a:cs typeface="Arial" panose="020B0604020202020204" pitchFamily="34" charset="0"/>
                        </a:rPr>
                        <a:t>We help you to prepare your defenses proactively for the moment a cyber attack occurs against your business.  Our subscription-based service helps to build a systemic, best in class incident response program, and quickly investigate, respond, and manage when a cyber incident does happen to minimize the impact to your business.  In the event of a breach, minutes matter and </a:t>
                      </a:r>
                      <a:r>
                        <a:rPr lang="en-US" sz="1300" kern="1200" dirty="0">
                          <a:solidFill>
                            <a:schemeClr val="dk1"/>
                          </a:solidFill>
                          <a:effectLst/>
                          <a:latin typeface="+mn-lt"/>
                          <a:ea typeface="+mn-ea"/>
                          <a:cs typeface="+mn-cs"/>
                        </a:rPr>
                        <a:t>our security experts offer deep knowledge and experience from working hundreds of major breach investigations in every industry around the world.</a:t>
                      </a:r>
                      <a:endParaRPr lang="en-US" sz="1300" b="0" kern="1200" dirty="0">
                        <a:solidFill>
                          <a:schemeClr val="tx1"/>
                        </a:solidFill>
                        <a:effectLst/>
                        <a:latin typeface="+mj-lt"/>
                        <a:ea typeface="+mn-ea"/>
                        <a:cs typeface="+mn-cs"/>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139582324"/>
                  </a:ext>
                </a:extLst>
              </a:tr>
              <a:tr h="40341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i="0" u="none" kern="1200" dirty="0">
                          <a:solidFill>
                            <a:schemeClr val="accent4"/>
                          </a:solidFill>
                          <a:latin typeface="IBM Plex Sans" panose="020B0503050203000203" pitchFamily="34" charset="0"/>
                          <a:ea typeface="+mn-ea"/>
                          <a:cs typeface="Arial" panose="020B0604020202020204" pitchFamily="34" charset="0"/>
                        </a:rPr>
                        <a:t>1 minute elevator pitch </a:t>
                      </a:r>
                      <a:r>
                        <a:rPr lang="en-US" sz="1300" dirty="0">
                          <a:solidFill>
                            <a:schemeClr val="tx1"/>
                          </a:solidFill>
                          <a:latin typeface="+mj-lt"/>
                        </a:rPr>
                        <a:t>(“the WHY” + “the HOW” + </a:t>
                      </a:r>
                      <a:r>
                        <a:rPr lang="en-US" sz="1300" b="1" dirty="0">
                          <a:solidFill>
                            <a:schemeClr val="tx1"/>
                          </a:solidFill>
                          <a:latin typeface="+mj-lt"/>
                        </a:rPr>
                        <a:t>“the WHAT”</a:t>
                      </a:r>
                      <a:r>
                        <a:rPr lang="en-US" sz="1300" dirty="0">
                          <a:solidFill>
                            <a:schemeClr val="tx1"/>
                          </a:solidFill>
                          <a:latin typeface="+mj-lt"/>
                        </a:rPr>
                        <a:t>, &lt; 180 words) </a:t>
                      </a: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603761844"/>
                  </a:ext>
                </a:extLst>
              </a:tr>
              <a:tr h="1544320">
                <a:tc>
                  <a:txBody>
                    <a:bodyPr/>
                    <a:lstStyle/>
                    <a:p>
                      <a:pPr marL="0" marR="0" lvl="0" indent="0" algn="l" defTabSz="7251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chemeClr val="dk1"/>
                          </a:solidFill>
                          <a:effectLst/>
                          <a:latin typeface="+mn-lt"/>
                          <a:ea typeface="+mn-ea"/>
                          <a:cs typeface="+mn-cs"/>
                        </a:rPr>
                        <a:t>You’ve been attacked.  We help you with immediate access to experts and emergency response teams in a crisis.</a:t>
                      </a:r>
                      <a:endParaRPr lang="en-US" sz="1300" kern="1200" dirty="0">
                        <a:solidFill>
                          <a:schemeClr val="tx1"/>
                        </a:solidFill>
                        <a:latin typeface="+mn-lt"/>
                        <a:ea typeface="+mn-ea"/>
                        <a:cs typeface="+mn-cs"/>
                      </a:endParaRPr>
                    </a:p>
                    <a:p>
                      <a:pPr marL="0" marR="0" lvl="0" indent="0" algn="l" defTabSz="7251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300" b="0" kern="1200" dirty="0">
                          <a:solidFill>
                            <a:schemeClr val="tx1"/>
                          </a:solidFill>
                          <a:latin typeface="+mn-lt"/>
                          <a:ea typeface="+mn-ea"/>
                          <a:cs typeface="Arial" panose="020B0604020202020204" pitchFamily="34" charset="0"/>
                        </a:rPr>
                        <a:t>We help you to prepare your defenses proactively for the moment a cyber attack occurs against your business.  Our subscription-based service helps you to build a systemic, best in class incident response program, and quickly investigate, respond, and manage when a cyber incident does happen to minimize the impact to your business.  In the event of a breach, minutes matter and </a:t>
                      </a:r>
                      <a:r>
                        <a:rPr lang="en-US" sz="1300" kern="1200" dirty="0">
                          <a:solidFill>
                            <a:schemeClr val="dk1"/>
                          </a:solidFill>
                          <a:effectLst/>
                          <a:latin typeface="+mn-lt"/>
                          <a:ea typeface="+mn-ea"/>
                          <a:cs typeface="+mn-cs"/>
                        </a:rPr>
                        <a:t>our security experts offer deep knowledge and experience from working hundreds of major breach investigations in every industry around the world.</a:t>
                      </a:r>
                    </a:p>
                    <a:p>
                      <a:pPr marL="0" marR="0" lvl="0" indent="0" algn="l" defTabSz="72513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kern="1200" dirty="0">
                        <a:solidFill>
                          <a:schemeClr val="dk1"/>
                        </a:solidFill>
                        <a:effectLst/>
                        <a:latin typeface="+mn-lt"/>
                        <a:ea typeface="+mn-ea"/>
                        <a:cs typeface="+mn-cs"/>
                      </a:endParaRPr>
                    </a:p>
                    <a:p>
                      <a:pPr defTabSz="914363" hangingPunct="0"/>
                      <a:r>
                        <a:rPr lang="en-US" sz="1300" b="0" kern="1200" dirty="0">
                          <a:solidFill>
                            <a:schemeClr val="tx1"/>
                          </a:solidFill>
                          <a:latin typeface="+mn-lt"/>
                          <a:ea typeface="+mn-ea"/>
                          <a:cs typeface="Arial" panose="020B0604020202020204" pitchFamily="34" charset="0"/>
                          <a:sym typeface="Arial"/>
                        </a:rPr>
                        <a:t>Vision Retainer provides:</a:t>
                      </a:r>
                    </a:p>
                    <a:p>
                      <a:pPr marL="142869" indent="-142869" defTabSz="914363" hangingPunct="0">
                        <a:buFont typeface="Arial" panose="020B0604020202020204" pitchFamily="34" charset="0"/>
                        <a:buChar char="•"/>
                      </a:pPr>
                      <a:r>
                        <a:rPr lang="en-US" sz="1300" b="0" kern="1200" dirty="0">
                          <a:solidFill>
                            <a:schemeClr val="tx1"/>
                          </a:solidFill>
                          <a:latin typeface="+mn-lt"/>
                          <a:ea typeface="+mn-ea"/>
                          <a:cs typeface="Arial" panose="020B0604020202020204" pitchFamily="34" charset="0"/>
                          <a:sym typeface="Arial"/>
                        </a:rPr>
                        <a:t>Help to b</a:t>
                      </a:r>
                      <a:r>
                        <a:rPr lang="x-none" sz="1300" b="0" kern="1200" dirty="0">
                          <a:solidFill>
                            <a:schemeClr val="tx1"/>
                          </a:solidFill>
                          <a:latin typeface="+mn-lt"/>
                          <a:ea typeface="+mn-ea"/>
                          <a:cs typeface="Arial" panose="020B0604020202020204" pitchFamily="34" charset="0"/>
                          <a:sym typeface="Arial"/>
                        </a:rPr>
                        <a:t>uild a</a:t>
                      </a:r>
                      <a:r>
                        <a:rPr lang="en-US" sz="1300" b="0" kern="1200" dirty="0">
                          <a:solidFill>
                            <a:schemeClr val="tx1"/>
                          </a:solidFill>
                          <a:latin typeface="+mn-lt"/>
                          <a:ea typeface="+mn-ea"/>
                          <a:cs typeface="Arial" panose="020B0604020202020204" pitchFamily="34" charset="0"/>
                          <a:sym typeface="Arial"/>
                        </a:rPr>
                        <a:t> comprehensive incident response program based on experience from working hundreds of major breach investigations around the world</a:t>
                      </a:r>
                    </a:p>
                    <a:p>
                      <a:pPr marL="142869" indent="-142869" defTabSz="914363" hangingPunct="0">
                        <a:buFont typeface="Arial" panose="020B0604020202020204" pitchFamily="34" charset="0"/>
                        <a:buChar char="•"/>
                      </a:pPr>
                      <a:r>
                        <a:rPr lang="en-US" sz="1300" b="0" kern="1200" dirty="0">
                          <a:solidFill>
                            <a:schemeClr val="tx1"/>
                          </a:solidFill>
                          <a:latin typeface="+mn-lt"/>
                          <a:ea typeface="+mn-ea"/>
                          <a:cs typeface="Arial" panose="020B0604020202020204" pitchFamily="34" charset="0"/>
                          <a:sym typeface="Arial"/>
                        </a:rPr>
                        <a:t>Access to a global team of elite incident response consultants 24x7x365</a:t>
                      </a:r>
                    </a:p>
                    <a:p>
                      <a:pPr marL="142869" indent="-142869" defTabSz="914363" hangingPunct="0">
                        <a:buFont typeface="Arial" panose="020B0604020202020204" pitchFamily="34" charset="0"/>
                        <a:buChar char="•"/>
                      </a:pPr>
                      <a:r>
                        <a:rPr lang="en-US" sz="1300" b="0" kern="1200" dirty="0">
                          <a:solidFill>
                            <a:schemeClr val="tx1"/>
                          </a:solidFill>
                          <a:latin typeface="+mn-lt"/>
                          <a:ea typeface="+mn-ea"/>
                          <a:cs typeface="Arial" panose="020B0604020202020204" pitchFamily="34" charset="0"/>
                          <a:sym typeface="Arial"/>
                        </a:rPr>
                        <a:t>Actionable security intelligence on adversaries</a:t>
                      </a:r>
                      <a:endParaRPr lang="en-US" sz="1300" b="0" kern="1200" dirty="0">
                        <a:solidFill>
                          <a:schemeClr val="tx1"/>
                        </a:solidFill>
                        <a:latin typeface="+mn-lt"/>
                        <a:ea typeface="+mn-ea"/>
                        <a:cs typeface="Arial" panose="020B0604020202020204" pitchFamily="34" charset="0"/>
                      </a:endParaRPr>
                    </a:p>
                    <a:p>
                      <a:pPr marL="0" marR="0" lvl="0" indent="0" algn="l" defTabSz="72513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kern="1200" dirty="0">
                        <a:solidFill>
                          <a:schemeClr val="tx1"/>
                        </a:solidFill>
                        <a:effectLst/>
                        <a:latin typeface="+mn-lt"/>
                        <a:ea typeface="+mn-ea"/>
                        <a:cs typeface="+mn-cs"/>
                      </a:endParaRPr>
                    </a:p>
                  </a:txBody>
                  <a:tcPr marL="121920" marR="121920" marT="60960" marB="6096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585673992"/>
                  </a:ext>
                </a:extLst>
              </a:tr>
            </a:tbl>
          </a:graphicData>
        </a:graphic>
      </p:graphicFrame>
    </p:spTree>
    <p:extLst>
      <p:ext uri="{BB962C8B-B14F-4D97-AF65-F5344CB8AC3E}">
        <p14:creationId xmlns:p14="http://schemas.microsoft.com/office/powerpoint/2010/main" val="680334157"/>
      </p:ext>
    </p:extLst>
  </p:cSld>
  <p:clrMapOvr>
    <a:masterClrMapping/>
  </p:clrMapOvr>
</p:sld>
</file>

<file path=ppt/theme/theme1.xml><?xml version="1.0" encoding="utf-8"?>
<a:theme xmlns:a="http://schemas.openxmlformats.org/drawingml/2006/main" name="1_IBM Security Master Template - Plex_v02">
  <a:themeElements>
    <a:clrScheme name="IBM Security_v02">
      <a:dk1>
        <a:srgbClr val="FFFFFF"/>
      </a:dk1>
      <a:lt1>
        <a:srgbClr val="000000"/>
      </a:lt1>
      <a:dk2>
        <a:srgbClr val="F2F3F8"/>
      </a:dk2>
      <a:lt2>
        <a:srgbClr val="373C41"/>
      </a:lt2>
      <a:accent1>
        <a:srgbClr val="D5D9E0"/>
      </a:accent1>
      <a:accent2>
        <a:srgbClr val="0061FF"/>
      </a:accent2>
      <a:accent3>
        <a:srgbClr val="8A3FFC"/>
      </a:accent3>
      <a:accent4>
        <a:srgbClr val="30B0FF"/>
      </a:accent4>
      <a:accent5>
        <a:srgbClr val="BB8EFF"/>
      </a:accent5>
      <a:accent6>
        <a:srgbClr val="9FA5AD"/>
      </a:accent6>
      <a:hlink>
        <a:srgbClr val="4088FC"/>
      </a:hlink>
      <a:folHlink>
        <a:srgbClr val="4088FC"/>
      </a:folHlink>
    </a:clrScheme>
    <a:fontScheme name="Test">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noFill/>
          <a:miter lim="800000"/>
          <a:headEnd type="none" w="med" len="med"/>
          <a:tailEnd type="none" w="med" len="med"/>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marR="0" algn="l" defTabSz="914400" rtl="0" eaLnBrk="1" fontAlgn="base" latinLnBrk="0" hangingPunct="1">
          <a:lnSpc>
            <a:spcPct val="100000"/>
          </a:lnSpc>
          <a:spcBef>
            <a:spcPct val="0"/>
          </a:spcBef>
          <a:spcAft>
            <a:spcPct val="0"/>
          </a:spcAft>
          <a:buClrTx/>
          <a:buSzTx/>
          <a:tabLst/>
          <a:defRPr kumimoji="0" sz="1400" b="0" i="0" u="none" strike="noStrike" cap="none" normalizeH="0" baseline="0" dirty="0" smtClean="0">
            <a:ln>
              <a:noFill/>
            </a:ln>
            <a:solidFill>
              <a:srgbClr val="191919"/>
            </a:solidFill>
            <a:effectLst/>
            <a:latin typeface="IBM Plex Sans" panose="020B0503050203000203" pitchFamily="34" charset="77"/>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accent2"/>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bodyPr vert="horz" wrap="square" lIns="0" tIns="0" rIns="0" bIns="0" rtlCol="0">
        <a:noAutofit/>
      </a:bodyPr>
      <a:lstStyle>
        <a:defPPr algn="l" defTabSz="914400">
          <a:defRPr sz="1400" b="0" i="0" kern="0" dirty="0" smtClean="0">
            <a:latin typeface="IBM Plex Sans" panose="020B0503050203000203" pitchFamily="34" charset="0"/>
          </a:defRPr>
        </a:defPPr>
      </a:lstStyle>
    </a:txDef>
  </a:objectDefaults>
  <a:extraClrSchemeLst/>
  <a:custClrLst>
    <a:custClr name="Cool Gray 100">
      <a:srgbClr val="13171A"/>
    </a:custClr>
    <a:custClr name="Cool Gray 90">
      <a:srgbClr val="242A2E"/>
    </a:custClr>
    <a:custClr name="Cool Gray 80">
      <a:srgbClr val="373D42"/>
    </a:custClr>
    <a:custClr name="Cool Gray 70">
      <a:srgbClr val="50565B"/>
    </a:custClr>
    <a:custClr name="Cool Gray 60">
      <a:srgbClr val="697077"/>
    </a:custClr>
    <a:custClr name="Cool Gray 50">
      <a:srgbClr val="868D95"/>
    </a:custClr>
    <a:custClr name="Cool Gray 40">
      <a:srgbClr val="9FA5AD"/>
    </a:custClr>
    <a:custClr name="Cool Gray 30">
      <a:srgbClr val="B9BFC7"/>
    </a:custClr>
    <a:custClr name="Cool Gray 20">
      <a:srgbClr val="D5D9E0"/>
    </a:custClr>
    <a:custClr name="Cool Gray 10">
      <a:srgbClr val="F2F4F8"/>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Cyan 100">
      <a:srgbClr val="07192B"/>
    </a:custClr>
    <a:custClr name="Cyan 90">
      <a:srgbClr val="002B50"/>
    </a:custClr>
    <a:custClr name="Cyan 80">
      <a:srgbClr val="003D73"/>
    </a:custClr>
    <a:custClr name="Cyan 70">
      <a:srgbClr val="0058A1"/>
    </a:custClr>
    <a:custClr name="Cyan 60">
      <a:srgbClr val="0072C3"/>
    </a:custClr>
    <a:custClr name="Cyan 50">
      <a:srgbClr val="1191E6"/>
    </a:custClr>
    <a:custClr name="Cyan 40">
      <a:srgbClr val="30B0FF"/>
    </a:custClr>
    <a:custClr name="Cyan 30">
      <a:srgbClr val="6CCAFF"/>
    </a:custClr>
    <a:custClr name="Cyan 20">
      <a:srgbClr val="B3E6FF"/>
    </a:custClr>
    <a:custClr name="Cyan 10">
      <a:srgbClr val="E3F6FF"/>
    </a:custClr>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Lst>
  <a:extLst>
    <a:ext uri="{05A4C25C-085E-4340-85A3-A5531E510DB2}">
      <thm15:themeFamily xmlns:thm15="http://schemas.microsoft.com/office/thememl/2012/main" name="IBM_Security_Master_Presentation_2019_v02" id="{E6A22708-0273-7A45-9F46-1DF5EF77DDAF}" vid="{DC64530C-A2C6-3E4B-B326-722A39D783A6}"/>
    </a:ext>
  </a:extLst>
</a:theme>
</file>

<file path=ppt/theme/theme2.xml><?xml version="1.0" encoding="utf-8"?>
<a:theme xmlns:a="http://schemas.openxmlformats.org/drawingml/2006/main" name="Theme: Gray">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duct Marketing Discipline Presentation Template" id="{C1C8E70E-DDA1-C94C-9F8C-0288E48D7F1F}" vid="{0B4C1C2D-0427-524C-B00E-AF8E532734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11671</TotalTime>
  <Words>664</Words>
  <Application>Microsoft Office PowerPoint</Application>
  <PresentationFormat>Widescreen</PresentationFormat>
  <Paragraphs>36</Paragraphs>
  <Slides>2</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vt:i4>
      </vt:variant>
    </vt:vector>
  </HeadingPairs>
  <TitlesOfParts>
    <vt:vector size="16" baseType="lpstr">
      <vt:lpstr>.AppleSystemUIFont</vt:lpstr>
      <vt:lpstr>Arial</vt:lpstr>
      <vt:lpstr>Calibri</vt:lpstr>
      <vt:lpstr>HelvNeue Light for IBM</vt:lpstr>
      <vt:lpstr>IBM Plex Sans</vt:lpstr>
      <vt:lpstr>IBM Plex Sans ExtraLight</vt:lpstr>
      <vt:lpstr>IBM Plex Sans Light</vt:lpstr>
      <vt:lpstr>IBM Plex Sans Text</vt:lpstr>
      <vt:lpstr>LucidaGrande</vt:lpstr>
      <vt:lpstr>System Font Regular</vt:lpstr>
      <vt:lpstr>Wingdings</vt:lpstr>
      <vt:lpstr>1_IBM Security Master Template - Plex_v02</vt:lpstr>
      <vt:lpstr>Theme: Gray</vt:lpstr>
      <vt:lpstr>gry_background_2017</vt:lpstr>
      <vt:lpstr>PowerPoint Presentation</vt:lpstr>
      <vt:lpstr>Point-of-View for Vision Retainer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Fidler</dc:creator>
  <cp:lastModifiedBy>Kimberly Fidler</cp:lastModifiedBy>
  <cp:revision>25</cp:revision>
  <dcterms:created xsi:type="dcterms:W3CDTF">2019-12-20T16:39:31Z</dcterms:created>
  <dcterms:modified xsi:type="dcterms:W3CDTF">2020-02-25T19:06:31Z</dcterms:modified>
</cp:coreProperties>
</file>